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handoutMasterIdLst>
    <p:handoutMasterId r:id="rId6"/>
  </p:handoutMasterIdLst>
  <p:sldIdLst>
    <p:sldId id="260" r:id="rId5"/>
  </p:sldIdLst>
  <p:sldSz cx="42767250" cy="30238700"/>
  <p:notesSz cx="6858000" cy="9144000"/>
  <p:defaultTextStyle>
    <a:defPPr>
      <a:defRPr lang="en-US"/>
    </a:defPPr>
    <a:lvl1pPr algn="l" defTabSz="2084388" rtl="0" fontAlgn="base">
      <a:spcBef>
        <a:spcPct val="0"/>
      </a:spcBef>
      <a:spcAft>
        <a:spcPct val="0"/>
      </a:spcAft>
      <a:defRPr sz="8200" kern="1200">
        <a:solidFill>
          <a:schemeClr val="tx1"/>
        </a:solidFill>
        <a:latin typeface="Arial" charset="0"/>
        <a:ea typeface="Arial" charset="0"/>
        <a:cs typeface="Arial" charset="0"/>
      </a:defRPr>
    </a:lvl1pPr>
    <a:lvl2pPr marL="2084388" indent="-1627188" algn="l" defTabSz="2084388" rtl="0" fontAlgn="base">
      <a:spcBef>
        <a:spcPct val="0"/>
      </a:spcBef>
      <a:spcAft>
        <a:spcPct val="0"/>
      </a:spcAft>
      <a:defRPr sz="8200" kern="1200">
        <a:solidFill>
          <a:schemeClr val="tx1"/>
        </a:solidFill>
        <a:latin typeface="Arial" charset="0"/>
        <a:ea typeface="Arial" charset="0"/>
        <a:cs typeface="Arial" charset="0"/>
      </a:defRPr>
    </a:lvl2pPr>
    <a:lvl3pPr marL="4170363" indent="-3255963" algn="l" defTabSz="2084388" rtl="0" fontAlgn="base">
      <a:spcBef>
        <a:spcPct val="0"/>
      </a:spcBef>
      <a:spcAft>
        <a:spcPct val="0"/>
      </a:spcAft>
      <a:defRPr sz="8200" kern="1200">
        <a:solidFill>
          <a:schemeClr val="tx1"/>
        </a:solidFill>
        <a:latin typeface="Arial" charset="0"/>
        <a:ea typeface="Arial" charset="0"/>
        <a:cs typeface="Arial" charset="0"/>
      </a:defRPr>
    </a:lvl3pPr>
    <a:lvl4pPr marL="6256338" indent="-4884738" algn="l" defTabSz="2084388" rtl="0" fontAlgn="base">
      <a:spcBef>
        <a:spcPct val="0"/>
      </a:spcBef>
      <a:spcAft>
        <a:spcPct val="0"/>
      </a:spcAft>
      <a:defRPr sz="8200" kern="1200">
        <a:solidFill>
          <a:schemeClr val="tx1"/>
        </a:solidFill>
        <a:latin typeface="Arial" charset="0"/>
        <a:ea typeface="Arial" charset="0"/>
        <a:cs typeface="Arial" charset="0"/>
      </a:defRPr>
    </a:lvl4pPr>
    <a:lvl5pPr marL="8342313" indent="-6513513" algn="l" defTabSz="2084388" rtl="0" fontAlgn="base">
      <a:spcBef>
        <a:spcPct val="0"/>
      </a:spcBef>
      <a:spcAft>
        <a:spcPct val="0"/>
      </a:spcAft>
      <a:defRPr sz="8200" kern="1200">
        <a:solidFill>
          <a:schemeClr val="tx1"/>
        </a:solidFill>
        <a:latin typeface="Arial" charset="0"/>
        <a:ea typeface="Arial" charset="0"/>
        <a:cs typeface="Arial" charset="0"/>
      </a:defRPr>
    </a:lvl5pPr>
    <a:lvl6pPr marL="2286000" algn="l" defTabSz="457200" rtl="0" eaLnBrk="1" latinLnBrk="0" hangingPunct="1">
      <a:defRPr sz="8200" kern="1200">
        <a:solidFill>
          <a:schemeClr val="tx1"/>
        </a:solidFill>
        <a:latin typeface="Arial" charset="0"/>
        <a:ea typeface="Arial" charset="0"/>
        <a:cs typeface="Arial" charset="0"/>
      </a:defRPr>
    </a:lvl6pPr>
    <a:lvl7pPr marL="2743200" algn="l" defTabSz="457200" rtl="0" eaLnBrk="1" latinLnBrk="0" hangingPunct="1">
      <a:defRPr sz="8200" kern="1200">
        <a:solidFill>
          <a:schemeClr val="tx1"/>
        </a:solidFill>
        <a:latin typeface="Arial" charset="0"/>
        <a:ea typeface="Arial" charset="0"/>
        <a:cs typeface="Arial" charset="0"/>
      </a:defRPr>
    </a:lvl7pPr>
    <a:lvl8pPr marL="3200400" algn="l" defTabSz="457200" rtl="0" eaLnBrk="1" latinLnBrk="0" hangingPunct="1">
      <a:defRPr sz="8200" kern="1200">
        <a:solidFill>
          <a:schemeClr val="tx1"/>
        </a:solidFill>
        <a:latin typeface="Arial" charset="0"/>
        <a:ea typeface="Arial" charset="0"/>
        <a:cs typeface="Arial" charset="0"/>
      </a:defRPr>
    </a:lvl8pPr>
    <a:lvl9pPr marL="3657600" algn="l" defTabSz="457200" rtl="0" eaLnBrk="1" latinLnBrk="0" hangingPunct="1">
      <a:defRPr sz="8200" kern="1200">
        <a:solidFill>
          <a:schemeClr val="tx1"/>
        </a:solidFill>
        <a:latin typeface="Arial" charset="0"/>
        <a:ea typeface="Arial" charset="0"/>
        <a:cs typeface="Arial" charset="0"/>
      </a:defRPr>
    </a:lvl9pPr>
  </p:defaultTextStyle>
  <p:extLst>
    <p:ext uri="{EFAFB233-063F-42B5-8137-9DF3F51BA10A}">
      <p15:sldGuideLst xmlns:p15="http://schemas.microsoft.com/office/powerpoint/2012/main">
        <p15:guide id="1" orient="horz" pos="9524">
          <p15:clr>
            <a:srgbClr val="A4A3A4"/>
          </p15:clr>
        </p15:guide>
        <p15:guide id="2" pos="1347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64626"/>
    <a:srgbClr val="272727"/>
    <a:srgbClr val="F9B72C"/>
    <a:srgbClr val="FBCD6B"/>
    <a:srgbClr val="12416C"/>
    <a:srgbClr val="CE112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8C3DD1F-DFF8-415B-8ED9-05BD4CC98B8E}" v="17" dt="2021-05-13T01:08:19.93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93" autoAdjust="0"/>
    <p:restoredTop sz="94638" autoAdjust="0"/>
  </p:normalViewPr>
  <p:slideViewPr>
    <p:cSldViewPr snapToGrid="0" snapToObjects="1">
      <p:cViewPr varScale="1">
        <p:scale>
          <a:sx n="26" d="100"/>
          <a:sy n="26" d="100"/>
        </p:scale>
        <p:origin x="1448" y="272"/>
      </p:cViewPr>
      <p:guideLst>
        <p:guide orient="horz" pos="9524"/>
        <p:guide pos="13470"/>
      </p:guideLst>
    </p:cSldViewPr>
  </p:slideViewPr>
  <p:notesTextViewPr>
    <p:cViewPr>
      <p:scale>
        <a:sx n="100" d="100"/>
        <a:sy n="100" d="100"/>
      </p:scale>
      <p:origin x="0" y="0"/>
    </p:cViewPr>
  </p:notesTextViewPr>
  <p:notesViewPr>
    <p:cSldViewPr snapToGrid="0" snapToObjects="1">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handoutMaster" Target="handoutMasters/handoutMaster1.xml"/><Relationship Id="rId11" Type="http://schemas.microsoft.com/office/2015/10/relationships/revisionInfo" Target="revisionInfo.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defTabSz="2085884"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charset="0"/>
              </a:defRPr>
            </a:lvl1pPr>
          </a:lstStyle>
          <a:p>
            <a:fld id="{430F93BE-767E-7A4A-8789-F543653EEC61}" type="datetimeFigureOut">
              <a:rPr lang="en-US"/>
              <a:pPr/>
              <a:t>5/14/21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defTabSz="2085884" fontAlgn="auto">
              <a:spcBef>
                <a:spcPts val="0"/>
              </a:spcBef>
              <a:spcAft>
                <a:spcPts val="0"/>
              </a:spcAft>
              <a:defRPr sz="1200">
                <a:latin typeface="+mn-lt"/>
                <a:ea typeface="+mn-ea"/>
                <a:cs typeface="+mn-cs"/>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charset="0"/>
              </a:defRPr>
            </a:lvl1pPr>
          </a:lstStyle>
          <a:p>
            <a:fld id="{C1A96051-BD5D-F648-BF5E-9036DC7231A9}" type="slidenum">
              <a:rPr lang="en-US"/>
              <a:pPr/>
              <a:t>‹#›</a:t>
            </a:fld>
            <a:endParaRPr lang="en-US"/>
          </a:p>
        </p:txBody>
      </p:sp>
    </p:spTree>
    <p:extLst>
      <p:ext uri="{BB962C8B-B14F-4D97-AF65-F5344CB8AC3E}">
        <p14:creationId xmlns:p14="http://schemas.microsoft.com/office/powerpoint/2010/main" val="196495086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07544" y="9393599"/>
            <a:ext cx="36352163" cy="6481721"/>
          </a:xfrm>
        </p:spPr>
        <p:txBody>
          <a:bodyPr/>
          <a:lstStyle/>
          <a:p>
            <a:r>
              <a:rPr lang="en-US"/>
              <a:t>Click to edit Master title style</a:t>
            </a:r>
          </a:p>
        </p:txBody>
      </p:sp>
      <p:sp>
        <p:nvSpPr>
          <p:cNvPr id="3" name="Subtitle 2"/>
          <p:cNvSpPr>
            <a:spLocks noGrp="1"/>
          </p:cNvSpPr>
          <p:nvPr>
            <p:ph type="subTitle" idx="1"/>
          </p:nvPr>
        </p:nvSpPr>
        <p:spPr>
          <a:xfrm>
            <a:off x="6415088" y="17135263"/>
            <a:ext cx="29937075" cy="7727668"/>
          </a:xfrm>
        </p:spPr>
        <p:txBody>
          <a:bodyPr/>
          <a:lstStyle>
            <a:lvl1pPr marL="0" indent="0" algn="ctr">
              <a:buNone/>
              <a:defRPr>
                <a:solidFill>
                  <a:schemeClr val="tx1">
                    <a:tint val="75000"/>
                  </a:schemeClr>
                </a:solidFill>
              </a:defRPr>
            </a:lvl1pPr>
            <a:lvl2pPr marL="2085884" indent="0" algn="ctr">
              <a:buNone/>
              <a:defRPr>
                <a:solidFill>
                  <a:schemeClr val="tx1">
                    <a:tint val="75000"/>
                  </a:schemeClr>
                </a:solidFill>
              </a:defRPr>
            </a:lvl2pPr>
            <a:lvl3pPr marL="4171767" indent="0" algn="ctr">
              <a:buNone/>
              <a:defRPr>
                <a:solidFill>
                  <a:schemeClr val="tx1">
                    <a:tint val="75000"/>
                  </a:schemeClr>
                </a:solidFill>
              </a:defRPr>
            </a:lvl3pPr>
            <a:lvl4pPr marL="6257651" indent="0" algn="ctr">
              <a:buNone/>
              <a:defRPr>
                <a:solidFill>
                  <a:schemeClr val="tx1">
                    <a:tint val="75000"/>
                  </a:schemeClr>
                </a:solidFill>
              </a:defRPr>
            </a:lvl4pPr>
            <a:lvl5pPr marL="8343534" indent="0" algn="ctr">
              <a:buNone/>
              <a:defRPr>
                <a:solidFill>
                  <a:schemeClr val="tx1">
                    <a:tint val="75000"/>
                  </a:schemeClr>
                </a:solidFill>
              </a:defRPr>
            </a:lvl5pPr>
            <a:lvl6pPr marL="10429418" indent="0" algn="ctr">
              <a:buNone/>
              <a:defRPr>
                <a:solidFill>
                  <a:schemeClr val="tx1">
                    <a:tint val="75000"/>
                  </a:schemeClr>
                </a:solidFill>
              </a:defRPr>
            </a:lvl6pPr>
            <a:lvl7pPr marL="12515301" indent="0" algn="ctr">
              <a:buNone/>
              <a:defRPr>
                <a:solidFill>
                  <a:schemeClr val="tx1">
                    <a:tint val="75000"/>
                  </a:schemeClr>
                </a:solidFill>
              </a:defRPr>
            </a:lvl7pPr>
            <a:lvl8pPr marL="14601185" indent="0" algn="ctr">
              <a:buNone/>
              <a:defRPr>
                <a:solidFill>
                  <a:schemeClr val="tx1">
                    <a:tint val="75000"/>
                  </a:schemeClr>
                </a:solidFill>
              </a:defRPr>
            </a:lvl8pPr>
            <a:lvl9pPr marL="1668706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fld id="{5530802C-C97D-384A-98C4-886D0B6A6F0B}" type="datetimeFigureOut">
              <a:rPr lang="en-US"/>
              <a:pPr/>
              <a:t>5/14/21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5B3FC4F6-BE19-6B42-9B75-9D41D8A8B020}"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2133A2D9-906F-3D46-B153-4839EAAAD95C}" type="datetimeFigureOut">
              <a:rPr lang="en-US"/>
              <a:pPr/>
              <a:t>5/14/21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06B083BC-FC56-7148-86ED-BA9F6B99BDDC}"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45022557" y="5340773"/>
            <a:ext cx="45002138" cy="11375910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0001304" y="5340773"/>
            <a:ext cx="134308467" cy="11375910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BDE477C3-C0EE-AA48-A44C-1C0F9956B307}" type="datetimeFigureOut">
              <a:rPr lang="en-US"/>
              <a:pPr/>
              <a:t>5/14/21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E43A9FB6-DE1D-FE48-B161-6C913001F044}"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48224DD2-0F61-FA4A-A9D4-0B6BFB346448}" type="datetimeFigureOut">
              <a:rPr lang="en-US"/>
              <a:pPr/>
              <a:t>5/14/21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3BDCCE52-1A62-8D4E-B729-996AEF369413}"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378318" y="19431167"/>
            <a:ext cx="36352163" cy="6005742"/>
          </a:xfrm>
        </p:spPr>
        <p:txBody>
          <a:bodyPr anchor="t"/>
          <a:lstStyle>
            <a:lvl1pPr algn="l">
              <a:defRPr sz="18200" b="1" cap="all"/>
            </a:lvl1pPr>
          </a:lstStyle>
          <a:p>
            <a:r>
              <a:rPr lang="en-US"/>
              <a:t>Click to edit Master title style</a:t>
            </a:r>
          </a:p>
        </p:txBody>
      </p:sp>
      <p:sp>
        <p:nvSpPr>
          <p:cNvPr id="3" name="Text Placeholder 2"/>
          <p:cNvSpPr>
            <a:spLocks noGrp="1"/>
          </p:cNvSpPr>
          <p:nvPr>
            <p:ph type="body" idx="1"/>
          </p:nvPr>
        </p:nvSpPr>
        <p:spPr>
          <a:xfrm>
            <a:off x="3378318" y="12816454"/>
            <a:ext cx="36352163" cy="6614713"/>
          </a:xfrm>
        </p:spPr>
        <p:txBody>
          <a:bodyPr anchor="b"/>
          <a:lstStyle>
            <a:lvl1pPr marL="0" indent="0">
              <a:buNone/>
              <a:defRPr sz="9100">
                <a:solidFill>
                  <a:schemeClr val="tx1">
                    <a:tint val="75000"/>
                  </a:schemeClr>
                </a:solidFill>
              </a:defRPr>
            </a:lvl1pPr>
            <a:lvl2pPr marL="2085884" indent="0">
              <a:buNone/>
              <a:defRPr sz="8200">
                <a:solidFill>
                  <a:schemeClr val="tx1">
                    <a:tint val="75000"/>
                  </a:schemeClr>
                </a:solidFill>
              </a:defRPr>
            </a:lvl2pPr>
            <a:lvl3pPr marL="4171767" indent="0">
              <a:buNone/>
              <a:defRPr sz="7300">
                <a:solidFill>
                  <a:schemeClr val="tx1">
                    <a:tint val="75000"/>
                  </a:schemeClr>
                </a:solidFill>
              </a:defRPr>
            </a:lvl3pPr>
            <a:lvl4pPr marL="6257651" indent="0">
              <a:buNone/>
              <a:defRPr sz="6400">
                <a:solidFill>
                  <a:schemeClr val="tx1">
                    <a:tint val="75000"/>
                  </a:schemeClr>
                </a:solidFill>
              </a:defRPr>
            </a:lvl4pPr>
            <a:lvl5pPr marL="8343534" indent="0">
              <a:buNone/>
              <a:defRPr sz="6400">
                <a:solidFill>
                  <a:schemeClr val="tx1">
                    <a:tint val="75000"/>
                  </a:schemeClr>
                </a:solidFill>
              </a:defRPr>
            </a:lvl5pPr>
            <a:lvl6pPr marL="10429418" indent="0">
              <a:buNone/>
              <a:defRPr sz="6400">
                <a:solidFill>
                  <a:schemeClr val="tx1">
                    <a:tint val="75000"/>
                  </a:schemeClr>
                </a:solidFill>
              </a:defRPr>
            </a:lvl6pPr>
            <a:lvl7pPr marL="12515301" indent="0">
              <a:buNone/>
              <a:defRPr sz="6400">
                <a:solidFill>
                  <a:schemeClr val="tx1">
                    <a:tint val="75000"/>
                  </a:schemeClr>
                </a:solidFill>
              </a:defRPr>
            </a:lvl7pPr>
            <a:lvl8pPr marL="14601185" indent="0">
              <a:buNone/>
              <a:defRPr sz="6400">
                <a:solidFill>
                  <a:schemeClr val="tx1">
                    <a:tint val="75000"/>
                  </a:schemeClr>
                </a:solidFill>
              </a:defRPr>
            </a:lvl8pPr>
            <a:lvl9pPr marL="16687068" indent="0">
              <a:buNone/>
              <a:defRPr sz="6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fld id="{B7A801A2-548F-F044-A659-9D8A3641DBE0}" type="datetimeFigureOut">
              <a:rPr lang="en-US"/>
              <a:pPr/>
              <a:t>5/14/21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0620123D-CE5C-844D-A88C-4EE398C8A63D}"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0001302" y="31113667"/>
            <a:ext cx="89655300" cy="87986217"/>
          </a:xfrm>
        </p:spPr>
        <p:txBody>
          <a:bodyPr/>
          <a:lstStyle>
            <a:lvl1pPr>
              <a:defRPr sz="12800"/>
            </a:lvl1pPr>
            <a:lvl2pPr>
              <a:defRPr sz="10900"/>
            </a:lvl2pPr>
            <a:lvl3pPr>
              <a:defRPr sz="9100"/>
            </a:lvl3pPr>
            <a:lvl4pPr>
              <a:defRPr sz="8200"/>
            </a:lvl4pPr>
            <a:lvl5pPr>
              <a:defRPr sz="8200"/>
            </a:lvl5pPr>
            <a:lvl6pPr>
              <a:defRPr sz="8200"/>
            </a:lvl6pPr>
            <a:lvl7pPr>
              <a:defRPr sz="8200"/>
            </a:lvl7pPr>
            <a:lvl8pPr>
              <a:defRPr sz="8200"/>
            </a:lvl8pPr>
            <a:lvl9pPr>
              <a:defRPr sz="8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00369392" y="31113667"/>
            <a:ext cx="89655305" cy="87986217"/>
          </a:xfrm>
        </p:spPr>
        <p:txBody>
          <a:bodyPr/>
          <a:lstStyle>
            <a:lvl1pPr>
              <a:defRPr sz="12800"/>
            </a:lvl1pPr>
            <a:lvl2pPr>
              <a:defRPr sz="10900"/>
            </a:lvl2pPr>
            <a:lvl3pPr>
              <a:defRPr sz="9100"/>
            </a:lvl3pPr>
            <a:lvl4pPr>
              <a:defRPr sz="8200"/>
            </a:lvl4pPr>
            <a:lvl5pPr>
              <a:defRPr sz="8200"/>
            </a:lvl5pPr>
            <a:lvl6pPr>
              <a:defRPr sz="8200"/>
            </a:lvl6pPr>
            <a:lvl7pPr>
              <a:defRPr sz="8200"/>
            </a:lvl7pPr>
            <a:lvl8pPr>
              <a:defRPr sz="8200"/>
            </a:lvl8pPr>
            <a:lvl9pPr>
              <a:defRPr sz="8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fld id="{7502C844-86B6-5C49-928A-486E2019E086}" type="datetimeFigureOut">
              <a:rPr lang="en-US"/>
              <a:pPr/>
              <a:t>5/14/21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0AC345E2-C6D7-8F48-BA9E-A56D52DA14CF}"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38363" y="1210950"/>
            <a:ext cx="38490525" cy="5039783"/>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138362" y="6768711"/>
            <a:ext cx="18896296" cy="2820877"/>
          </a:xfrm>
        </p:spPr>
        <p:txBody>
          <a:bodyPr anchor="b"/>
          <a:lstStyle>
            <a:lvl1pPr marL="0" indent="0">
              <a:buNone/>
              <a:defRPr sz="10900" b="1"/>
            </a:lvl1pPr>
            <a:lvl2pPr marL="2085884" indent="0">
              <a:buNone/>
              <a:defRPr sz="9100" b="1"/>
            </a:lvl2pPr>
            <a:lvl3pPr marL="4171767" indent="0">
              <a:buNone/>
              <a:defRPr sz="8200" b="1"/>
            </a:lvl3pPr>
            <a:lvl4pPr marL="6257651" indent="0">
              <a:buNone/>
              <a:defRPr sz="7300" b="1"/>
            </a:lvl4pPr>
            <a:lvl5pPr marL="8343534" indent="0">
              <a:buNone/>
              <a:defRPr sz="7300" b="1"/>
            </a:lvl5pPr>
            <a:lvl6pPr marL="10429418" indent="0">
              <a:buNone/>
              <a:defRPr sz="7300" b="1"/>
            </a:lvl6pPr>
            <a:lvl7pPr marL="12515301" indent="0">
              <a:buNone/>
              <a:defRPr sz="7300" b="1"/>
            </a:lvl7pPr>
            <a:lvl8pPr marL="14601185" indent="0">
              <a:buNone/>
              <a:defRPr sz="7300" b="1"/>
            </a:lvl8pPr>
            <a:lvl9pPr marL="16687068" indent="0">
              <a:buNone/>
              <a:defRPr sz="7300" b="1"/>
            </a:lvl9pPr>
          </a:lstStyle>
          <a:p>
            <a:pPr lvl="0"/>
            <a:r>
              <a:rPr lang="en-US"/>
              <a:t>Click to edit Master text styles</a:t>
            </a:r>
          </a:p>
        </p:txBody>
      </p:sp>
      <p:sp>
        <p:nvSpPr>
          <p:cNvPr id="4" name="Content Placeholder 3"/>
          <p:cNvSpPr>
            <a:spLocks noGrp="1"/>
          </p:cNvSpPr>
          <p:nvPr>
            <p:ph sz="half" idx="2"/>
          </p:nvPr>
        </p:nvSpPr>
        <p:spPr>
          <a:xfrm>
            <a:off x="2138362" y="9589588"/>
            <a:ext cx="18896296" cy="17422253"/>
          </a:xfrm>
        </p:spPr>
        <p:txBody>
          <a:bodyPr/>
          <a:lstStyle>
            <a:lvl1pPr>
              <a:defRPr sz="10900"/>
            </a:lvl1pPr>
            <a:lvl2pPr>
              <a:defRPr sz="9100"/>
            </a:lvl2pPr>
            <a:lvl3pPr>
              <a:defRPr sz="8200"/>
            </a:lvl3pPr>
            <a:lvl4pPr>
              <a:defRPr sz="7300"/>
            </a:lvl4pPr>
            <a:lvl5pPr>
              <a:defRPr sz="7300"/>
            </a:lvl5pPr>
            <a:lvl6pPr>
              <a:defRPr sz="7300"/>
            </a:lvl6pPr>
            <a:lvl7pPr>
              <a:defRPr sz="7300"/>
            </a:lvl7pPr>
            <a:lvl8pPr>
              <a:defRPr sz="7300"/>
            </a:lvl8pPr>
            <a:lvl9pPr>
              <a:defRPr sz="7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1725172" y="6768711"/>
            <a:ext cx="18903718" cy="2820877"/>
          </a:xfrm>
        </p:spPr>
        <p:txBody>
          <a:bodyPr anchor="b"/>
          <a:lstStyle>
            <a:lvl1pPr marL="0" indent="0">
              <a:buNone/>
              <a:defRPr sz="10900" b="1"/>
            </a:lvl1pPr>
            <a:lvl2pPr marL="2085884" indent="0">
              <a:buNone/>
              <a:defRPr sz="9100" b="1"/>
            </a:lvl2pPr>
            <a:lvl3pPr marL="4171767" indent="0">
              <a:buNone/>
              <a:defRPr sz="8200" b="1"/>
            </a:lvl3pPr>
            <a:lvl4pPr marL="6257651" indent="0">
              <a:buNone/>
              <a:defRPr sz="7300" b="1"/>
            </a:lvl4pPr>
            <a:lvl5pPr marL="8343534" indent="0">
              <a:buNone/>
              <a:defRPr sz="7300" b="1"/>
            </a:lvl5pPr>
            <a:lvl6pPr marL="10429418" indent="0">
              <a:buNone/>
              <a:defRPr sz="7300" b="1"/>
            </a:lvl6pPr>
            <a:lvl7pPr marL="12515301" indent="0">
              <a:buNone/>
              <a:defRPr sz="7300" b="1"/>
            </a:lvl7pPr>
            <a:lvl8pPr marL="14601185" indent="0">
              <a:buNone/>
              <a:defRPr sz="7300" b="1"/>
            </a:lvl8pPr>
            <a:lvl9pPr marL="16687068" indent="0">
              <a:buNone/>
              <a:defRPr sz="7300" b="1"/>
            </a:lvl9pPr>
          </a:lstStyle>
          <a:p>
            <a:pPr lvl="0"/>
            <a:r>
              <a:rPr lang="en-US"/>
              <a:t>Click to edit Master text styles</a:t>
            </a:r>
          </a:p>
        </p:txBody>
      </p:sp>
      <p:sp>
        <p:nvSpPr>
          <p:cNvPr id="6" name="Content Placeholder 5"/>
          <p:cNvSpPr>
            <a:spLocks noGrp="1"/>
          </p:cNvSpPr>
          <p:nvPr>
            <p:ph sz="quarter" idx="4"/>
          </p:nvPr>
        </p:nvSpPr>
        <p:spPr>
          <a:xfrm>
            <a:off x="21725172" y="9589588"/>
            <a:ext cx="18903718" cy="17422253"/>
          </a:xfrm>
        </p:spPr>
        <p:txBody>
          <a:bodyPr/>
          <a:lstStyle>
            <a:lvl1pPr>
              <a:defRPr sz="10900"/>
            </a:lvl1pPr>
            <a:lvl2pPr>
              <a:defRPr sz="9100"/>
            </a:lvl2pPr>
            <a:lvl3pPr>
              <a:defRPr sz="8200"/>
            </a:lvl3pPr>
            <a:lvl4pPr>
              <a:defRPr sz="7300"/>
            </a:lvl4pPr>
            <a:lvl5pPr>
              <a:defRPr sz="7300"/>
            </a:lvl5pPr>
            <a:lvl6pPr>
              <a:defRPr sz="7300"/>
            </a:lvl6pPr>
            <a:lvl7pPr>
              <a:defRPr sz="7300"/>
            </a:lvl7pPr>
            <a:lvl8pPr>
              <a:defRPr sz="7300"/>
            </a:lvl8pPr>
            <a:lvl9pPr>
              <a:defRPr sz="7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fld id="{E9070CCE-2A0E-0646-8180-EDB8F0558976}" type="datetimeFigureOut">
              <a:rPr lang="en-US"/>
              <a:pPr/>
              <a:t>5/14/21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17A2713E-0B6B-274C-BDEE-D3CFF67500B0}"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fld id="{4F5DCDC8-92A3-7D4C-9CB4-8C16FD22AA7E}" type="datetimeFigureOut">
              <a:rPr lang="en-US"/>
              <a:pPr/>
              <a:t>5/14/21</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6A7D8F8A-0ED1-6849-9BE4-97CE0DC207D8}"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CFD085D7-AC00-A543-901C-0DD4460FC900}" type="datetimeFigureOut">
              <a:rPr lang="en-US"/>
              <a:pPr/>
              <a:t>5/14/21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2CC79BD8-56E2-5C41-B990-E5665E24C6D1}"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38365" y="1203948"/>
            <a:ext cx="14070131" cy="5123780"/>
          </a:xfrm>
        </p:spPr>
        <p:txBody>
          <a:bodyPr anchor="b"/>
          <a:lstStyle>
            <a:lvl1pPr algn="l">
              <a:defRPr sz="9100" b="1"/>
            </a:lvl1pPr>
          </a:lstStyle>
          <a:p>
            <a:r>
              <a:rPr lang="en-US"/>
              <a:t>Click to edit Master title style</a:t>
            </a:r>
          </a:p>
        </p:txBody>
      </p:sp>
      <p:sp>
        <p:nvSpPr>
          <p:cNvPr id="3" name="Content Placeholder 2"/>
          <p:cNvSpPr>
            <a:spLocks noGrp="1"/>
          </p:cNvSpPr>
          <p:nvPr>
            <p:ph idx="1"/>
          </p:nvPr>
        </p:nvSpPr>
        <p:spPr>
          <a:xfrm>
            <a:off x="16720807" y="1203950"/>
            <a:ext cx="23908081" cy="25807893"/>
          </a:xfrm>
        </p:spPr>
        <p:txBody>
          <a:bodyPr/>
          <a:lstStyle>
            <a:lvl1pPr>
              <a:defRPr sz="14600"/>
            </a:lvl1pPr>
            <a:lvl2pPr>
              <a:defRPr sz="12800"/>
            </a:lvl2pPr>
            <a:lvl3pPr>
              <a:defRPr sz="10900"/>
            </a:lvl3pPr>
            <a:lvl4pPr>
              <a:defRPr sz="9100"/>
            </a:lvl4pPr>
            <a:lvl5pPr>
              <a:defRPr sz="9100"/>
            </a:lvl5pPr>
            <a:lvl6pPr>
              <a:defRPr sz="9100"/>
            </a:lvl6pPr>
            <a:lvl7pPr>
              <a:defRPr sz="9100"/>
            </a:lvl7pPr>
            <a:lvl8pPr>
              <a:defRPr sz="9100"/>
            </a:lvl8pPr>
            <a:lvl9pPr>
              <a:defRPr sz="9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138365" y="6327730"/>
            <a:ext cx="14070131" cy="20684113"/>
          </a:xfrm>
        </p:spPr>
        <p:txBody>
          <a:bodyPr/>
          <a:lstStyle>
            <a:lvl1pPr marL="0" indent="0">
              <a:buNone/>
              <a:defRPr sz="6400"/>
            </a:lvl1pPr>
            <a:lvl2pPr marL="2085884" indent="0">
              <a:buNone/>
              <a:defRPr sz="5500"/>
            </a:lvl2pPr>
            <a:lvl3pPr marL="4171767" indent="0">
              <a:buNone/>
              <a:defRPr sz="4600"/>
            </a:lvl3pPr>
            <a:lvl4pPr marL="6257651" indent="0">
              <a:buNone/>
              <a:defRPr sz="4100"/>
            </a:lvl4pPr>
            <a:lvl5pPr marL="8343534" indent="0">
              <a:buNone/>
              <a:defRPr sz="4100"/>
            </a:lvl5pPr>
            <a:lvl6pPr marL="10429418" indent="0">
              <a:buNone/>
              <a:defRPr sz="4100"/>
            </a:lvl6pPr>
            <a:lvl7pPr marL="12515301" indent="0">
              <a:buNone/>
              <a:defRPr sz="4100"/>
            </a:lvl7pPr>
            <a:lvl8pPr marL="14601185" indent="0">
              <a:buNone/>
              <a:defRPr sz="4100"/>
            </a:lvl8pPr>
            <a:lvl9pPr marL="16687068" indent="0">
              <a:buNone/>
              <a:defRPr sz="41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fld id="{37080036-719F-B240-A648-D650FC616985}" type="datetimeFigureOut">
              <a:rPr lang="en-US"/>
              <a:pPr/>
              <a:t>5/14/21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014A3B28-F20D-5B48-B2EE-94C73E7D94F9}"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82680" y="21167090"/>
            <a:ext cx="25660350" cy="2498895"/>
          </a:xfrm>
        </p:spPr>
        <p:txBody>
          <a:bodyPr anchor="b"/>
          <a:lstStyle>
            <a:lvl1pPr algn="l">
              <a:defRPr sz="9100" b="1"/>
            </a:lvl1pPr>
          </a:lstStyle>
          <a:p>
            <a:r>
              <a:rPr lang="en-US"/>
              <a:t>Click to edit Master title style</a:t>
            </a:r>
          </a:p>
        </p:txBody>
      </p:sp>
      <p:sp>
        <p:nvSpPr>
          <p:cNvPr id="3" name="Picture Placeholder 2"/>
          <p:cNvSpPr>
            <a:spLocks noGrp="1"/>
          </p:cNvSpPr>
          <p:nvPr>
            <p:ph type="pic" idx="1"/>
          </p:nvPr>
        </p:nvSpPr>
        <p:spPr>
          <a:xfrm>
            <a:off x="8382680" y="2701884"/>
            <a:ext cx="25660350" cy="18143220"/>
          </a:xfrm>
        </p:spPr>
        <p:txBody>
          <a:bodyPr rtlCol="0">
            <a:normAutofit/>
          </a:bodyPr>
          <a:lstStyle>
            <a:lvl1pPr marL="0" indent="0">
              <a:buNone/>
              <a:defRPr sz="14600"/>
            </a:lvl1pPr>
            <a:lvl2pPr marL="2085884" indent="0">
              <a:buNone/>
              <a:defRPr sz="12800"/>
            </a:lvl2pPr>
            <a:lvl3pPr marL="4171767" indent="0">
              <a:buNone/>
              <a:defRPr sz="10900"/>
            </a:lvl3pPr>
            <a:lvl4pPr marL="6257651" indent="0">
              <a:buNone/>
              <a:defRPr sz="9100"/>
            </a:lvl4pPr>
            <a:lvl5pPr marL="8343534" indent="0">
              <a:buNone/>
              <a:defRPr sz="9100"/>
            </a:lvl5pPr>
            <a:lvl6pPr marL="10429418" indent="0">
              <a:buNone/>
              <a:defRPr sz="9100"/>
            </a:lvl6pPr>
            <a:lvl7pPr marL="12515301" indent="0">
              <a:buNone/>
              <a:defRPr sz="9100"/>
            </a:lvl7pPr>
            <a:lvl8pPr marL="14601185" indent="0">
              <a:buNone/>
              <a:defRPr sz="9100"/>
            </a:lvl8pPr>
            <a:lvl9pPr marL="16687068" indent="0">
              <a:buNone/>
              <a:defRPr sz="9100"/>
            </a:lvl9pPr>
          </a:lstStyle>
          <a:p>
            <a:pPr lvl="0"/>
            <a:r>
              <a:rPr lang="en-US" noProof="0"/>
              <a:t>Click icon to add picture</a:t>
            </a:r>
          </a:p>
        </p:txBody>
      </p:sp>
      <p:sp>
        <p:nvSpPr>
          <p:cNvPr id="4" name="Text Placeholder 3"/>
          <p:cNvSpPr>
            <a:spLocks noGrp="1"/>
          </p:cNvSpPr>
          <p:nvPr>
            <p:ph type="body" sz="half" idx="2"/>
          </p:nvPr>
        </p:nvSpPr>
        <p:spPr>
          <a:xfrm>
            <a:off x="8382680" y="23665985"/>
            <a:ext cx="25660350" cy="3548845"/>
          </a:xfrm>
        </p:spPr>
        <p:txBody>
          <a:bodyPr/>
          <a:lstStyle>
            <a:lvl1pPr marL="0" indent="0">
              <a:buNone/>
              <a:defRPr sz="6400"/>
            </a:lvl1pPr>
            <a:lvl2pPr marL="2085884" indent="0">
              <a:buNone/>
              <a:defRPr sz="5500"/>
            </a:lvl2pPr>
            <a:lvl3pPr marL="4171767" indent="0">
              <a:buNone/>
              <a:defRPr sz="4600"/>
            </a:lvl3pPr>
            <a:lvl4pPr marL="6257651" indent="0">
              <a:buNone/>
              <a:defRPr sz="4100"/>
            </a:lvl4pPr>
            <a:lvl5pPr marL="8343534" indent="0">
              <a:buNone/>
              <a:defRPr sz="4100"/>
            </a:lvl5pPr>
            <a:lvl6pPr marL="10429418" indent="0">
              <a:buNone/>
              <a:defRPr sz="4100"/>
            </a:lvl6pPr>
            <a:lvl7pPr marL="12515301" indent="0">
              <a:buNone/>
              <a:defRPr sz="4100"/>
            </a:lvl7pPr>
            <a:lvl8pPr marL="14601185" indent="0">
              <a:buNone/>
              <a:defRPr sz="4100"/>
            </a:lvl8pPr>
            <a:lvl9pPr marL="16687068" indent="0">
              <a:buNone/>
              <a:defRPr sz="41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fld id="{58F86665-1DE4-7841-89F5-2517F7649619}" type="datetimeFigureOut">
              <a:rPr lang="en-US"/>
              <a:pPr/>
              <a:t>5/14/21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0886FC27-CF01-8541-979C-469321BFC4EA}"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2138363" y="1211263"/>
            <a:ext cx="38490525" cy="5038725"/>
          </a:xfrm>
          <a:prstGeom prst="rect">
            <a:avLst/>
          </a:prstGeom>
          <a:noFill/>
          <a:ln w="9525">
            <a:noFill/>
            <a:miter lim="800000"/>
            <a:headEnd/>
            <a:tailEnd/>
          </a:ln>
        </p:spPr>
        <p:txBody>
          <a:bodyPr vert="horz" wrap="square" lIns="417177" tIns="208588" rIns="417177" bIns="208588"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2138363" y="7056438"/>
            <a:ext cx="38490525" cy="19954875"/>
          </a:xfrm>
          <a:prstGeom prst="rect">
            <a:avLst/>
          </a:prstGeom>
          <a:noFill/>
          <a:ln w="9525">
            <a:noFill/>
            <a:miter lim="800000"/>
            <a:headEnd/>
            <a:tailEnd/>
          </a:ln>
        </p:spPr>
        <p:txBody>
          <a:bodyPr vert="horz" wrap="square" lIns="417177" tIns="208588" rIns="417177" bIns="20858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2138363" y="28027313"/>
            <a:ext cx="9979025" cy="1609725"/>
          </a:xfrm>
          <a:prstGeom prst="rect">
            <a:avLst/>
          </a:prstGeom>
        </p:spPr>
        <p:txBody>
          <a:bodyPr vert="horz" wrap="square" lIns="417177" tIns="208588" rIns="417177" bIns="208588" numCol="1" anchor="ctr" anchorCtr="0" compatLnSpc="1">
            <a:prstTxWarp prst="textNoShape">
              <a:avLst/>
            </a:prstTxWarp>
          </a:bodyPr>
          <a:lstStyle>
            <a:lvl1pPr>
              <a:defRPr sz="5500">
                <a:solidFill>
                  <a:srgbClr val="898989"/>
                </a:solidFill>
                <a:latin typeface="Calibri" charset="0"/>
              </a:defRPr>
            </a:lvl1pPr>
          </a:lstStyle>
          <a:p>
            <a:fld id="{6BBD5F2E-641E-C043-A362-3BD177E06605}" type="datetimeFigureOut">
              <a:rPr lang="en-US"/>
              <a:pPr/>
              <a:t>5/14/21</a:t>
            </a:fld>
            <a:endParaRPr lang="en-US"/>
          </a:p>
        </p:txBody>
      </p:sp>
      <p:sp>
        <p:nvSpPr>
          <p:cNvPr id="5" name="Footer Placeholder 4"/>
          <p:cNvSpPr>
            <a:spLocks noGrp="1"/>
          </p:cNvSpPr>
          <p:nvPr>
            <p:ph type="ftr" sz="quarter" idx="3"/>
          </p:nvPr>
        </p:nvSpPr>
        <p:spPr>
          <a:xfrm>
            <a:off x="14612938" y="28027313"/>
            <a:ext cx="13542962" cy="1609725"/>
          </a:xfrm>
          <a:prstGeom prst="rect">
            <a:avLst/>
          </a:prstGeom>
        </p:spPr>
        <p:txBody>
          <a:bodyPr vert="horz" lIns="417177" tIns="208588" rIns="417177" bIns="208588" rtlCol="0" anchor="ctr"/>
          <a:lstStyle>
            <a:lvl1pPr algn="ctr" defTabSz="2085884" fontAlgn="auto">
              <a:spcBef>
                <a:spcPts val="0"/>
              </a:spcBef>
              <a:spcAft>
                <a:spcPts val="0"/>
              </a:spcAft>
              <a:defRPr sz="5500">
                <a:solidFill>
                  <a:schemeClr val="tx1">
                    <a:tint val="75000"/>
                  </a:schemeClr>
                </a:solidFill>
                <a:latin typeface="+mn-lt"/>
                <a:ea typeface="+mn-ea"/>
                <a:cs typeface="+mn-cs"/>
              </a:defRPr>
            </a:lvl1pPr>
          </a:lstStyle>
          <a:p>
            <a:pPr>
              <a:defRPr/>
            </a:pPr>
            <a:endParaRPr lang="en-US"/>
          </a:p>
        </p:txBody>
      </p:sp>
      <p:sp>
        <p:nvSpPr>
          <p:cNvPr id="6" name="Slide Number Placeholder 5"/>
          <p:cNvSpPr>
            <a:spLocks noGrp="1"/>
          </p:cNvSpPr>
          <p:nvPr>
            <p:ph type="sldNum" sz="quarter" idx="4"/>
          </p:nvPr>
        </p:nvSpPr>
        <p:spPr>
          <a:xfrm>
            <a:off x="30649863" y="28027313"/>
            <a:ext cx="9979025" cy="1609725"/>
          </a:xfrm>
          <a:prstGeom prst="rect">
            <a:avLst/>
          </a:prstGeom>
        </p:spPr>
        <p:txBody>
          <a:bodyPr vert="horz" wrap="square" lIns="417177" tIns="208588" rIns="417177" bIns="208588" numCol="1" anchor="ctr" anchorCtr="0" compatLnSpc="1">
            <a:prstTxWarp prst="textNoShape">
              <a:avLst/>
            </a:prstTxWarp>
          </a:bodyPr>
          <a:lstStyle>
            <a:lvl1pPr algn="r">
              <a:defRPr sz="5500">
                <a:solidFill>
                  <a:srgbClr val="898989"/>
                </a:solidFill>
                <a:latin typeface="Calibri" charset="0"/>
              </a:defRPr>
            </a:lvl1pPr>
          </a:lstStyle>
          <a:p>
            <a:fld id="{E03839B3-8845-3D4E-95EA-6029336C47FC}"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2084388" rtl="0" eaLnBrk="1" fontAlgn="base" hangingPunct="1">
        <a:spcBef>
          <a:spcPct val="0"/>
        </a:spcBef>
        <a:spcAft>
          <a:spcPct val="0"/>
        </a:spcAft>
        <a:defRPr sz="20100" kern="1200">
          <a:solidFill>
            <a:schemeClr val="tx1"/>
          </a:solidFill>
          <a:latin typeface="+mj-lt"/>
          <a:ea typeface="+mj-ea"/>
          <a:cs typeface="+mj-cs"/>
        </a:defRPr>
      </a:lvl1pPr>
      <a:lvl2pPr algn="ctr" defTabSz="2084388" rtl="0" eaLnBrk="1" fontAlgn="base" hangingPunct="1">
        <a:spcBef>
          <a:spcPct val="0"/>
        </a:spcBef>
        <a:spcAft>
          <a:spcPct val="0"/>
        </a:spcAft>
        <a:defRPr sz="20100">
          <a:solidFill>
            <a:schemeClr val="tx1"/>
          </a:solidFill>
          <a:latin typeface="Calibri" charset="0"/>
        </a:defRPr>
      </a:lvl2pPr>
      <a:lvl3pPr algn="ctr" defTabSz="2084388" rtl="0" eaLnBrk="1" fontAlgn="base" hangingPunct="1">
        <a:spcBef>
          <a:spcPct val="0"/>
        </a:spcBef>
        <a:spcAft>
          <a:spcPct val="0"/>
        </a:spcAft>
        <a:defRPr sz="20100">
          <a:solidFill>
            <a:schemeClr val="tx1"/>
          </a:solidFill>
          <a:latin typeface="Calibri" charset="0"/>
        </a:defRPr>
      </a:lvl3pPr>
      <a:lvl4pPr algn="ctr" defTabSz="2084388" rtl="0" eaLnBrk="1" fontAlgn="base" hangingPunct="1">
        <a:spcBef>
          <a:spcPct val="0"/>
        </a:spcBef>
        <a:spcAft>
          <a:spcPct val="0"/>
        </a:spcAft>
        <a:defRPr sz="20100">
          <a:solidFill>
            <a:schemeClr val="tx1"/>
          </a:solidFill>
          <a:latin typeface="Calibri" charset="0"/>
        </a:defRPr>
      </a:lvl4pPr>
      <a:lvl5pPr algn="ctr" defTabSz="2084388" rtl="0" eaLnBrk="1" fontAlgn="base" hangingPunct="1">
        <a:spcBef>
          <a:spcPct val="0"/>
        </a:spcBef>
        <a:spcAft>
          <a:spcPct val="0"/>
        </a:spcAft>
        <a:defRPr sz="20100">
          <a:solidFill>
            <a:schemeClr val="tx1"/>
          </a:solidFill>
          <a:latin typeface="Calibri" charset="0"/>
        </a:defRPr>
      </a:lvl5pPr>
      <a:lvl6pPr marL="457200" algn="ctr" defTabSz="2084388" rtl="0" eaLnBrk="1" fontAlgn="base" hangingPunct="1">
        <a:spcBef>
          <a:spcPct val="0"/>
        </a:spcBef>
        <a:spcAft>
          <a:spcPct val="0"/>
        </a:spcAft>
        <a:defRPr sz="20100">
          <a:solidFill>
            <a:schemeClr val="tx1"/>
          </a:solidFill>
          <a:latin typeface="Calibri" charset="0"/>
        </a:defRPr>
      </a:lvl6pPr>
      <a:lvl7pPr marL="914400" algn="ctr" defTabSz="2084388" rtl="0" eaLnBrk="1" fontAlgn="base" hangingPunct="1">
        <a:spcBef>
          <a:spcPct val="0"/>
        </a:spcBef>
        <a:spcAft>
          <a:spcPct val="0"/>
        </a:spcAft>
        <a:defRPr sz="20100">
          <a:solidFill>
            <a:schemeClr val="tx1"/>
          </a:solidFill>
          <a:latin typeface="Calibri" charset="0"/>
        </a:defRPr>
      </a:lvl7pPr>
      <a:lvl8pPr marL="1371600" algn="ctr" defTabSz="2084388" rtl="0" eaLnBrk="1" fontAlgn="base" hangingPunct="1">
        <a:spcBef>
          <a:spcPct val="0"/>
        </a:spcBef>
        <a:spcAft>
          <a:spcPct val="0"/>
        </a:spcAft>
        <a:defRPr sz="20100">
          <a:solidFill>
            <a:schemeClr val="tx1"/>
          </a:solidFill>
          <a:latin typeface="Calibri" charset="0"/>
        </a:defRPr>
      </a:lvl8pPr>
      <a:lvl9pPr marL="1828800" algn="ctr" defTabSz="2084388" rtl="0" eaLnBrk="1" fontAlgn="base" hangingPunct="1">
        <a:spcBef>
          <a:spcPct val="0"/>
        </a:spcBef>
        <a:spcAft>
          <a:spcPct val="0"/>
        </a:spcAft>
        <a:defRPr sz="20100">
          <a:solidFill>
            <a:schemeClr val="tx1"/>
          </a:solidFill>
          <a:latin typeface="Calibri" charset="0"/>
        </a:defRPr>
      </a:lvl9pPr>
    </p:titleStyle>
    <p:bodyStyle>
      <a:lvl1pPr marL="1563688" indent="-1563688" algn="l" defTabSz="2084388" rtl="0" eaLnBrk="1" fontAlgn="base" hangingPunct="1">
        <a:spcBef>
          <a:spcPct val="20000"/>
        </a:spcBef>
        <a:spcAft>
          <a:spcPct val="0"/>
        </a:spcAft>
        <a:buFont typeface="Arial" charset="0"/>
        <a:buChar char="•"/>
        <a:defRPr sz="14600" kern="1200">
          <a:solidFill>
            <a:schemeClr val="tx1"/>
          </a:solidFill>
          <a:latin typeface="+mn-lt"/>
          <a:ea typeface="+mn-ea"/>
          <a:cs typeface="+mn-cs"/>
        </a:defRPr>
      </a:lvl1pPr>
      <a:lvl2pPr marL="3389313" indent="-1303338" algn="l" defTabSz="2084388" rtl="0" eaLnBrk="1" fontAlgn="base" hangingPunct="1">
        <a:spcBef>
          <a:spcPct val="20000"/>
        </a:spcBef>
        <a:spcAft>
          <a:spcPct val="0"/>
        </a:spcAft>
        <a:buFont typeface="Arial" charset="0"/>
        <a:buChar char="–"/>
        <a:defRPr sz="12800" kern="1200">
          <a:solidFill>
            <a:schemeClr val="tx1"/>
          </a:solidFill>
          <a:latin typeface="+mn-lt"/>
          <a:ea typeface="ＭＳ Ｐゴシック" charset="-128"/>
          <a:cs typeface="+mn-cs"/>
        </a:defRPr>
      </a:lvl2pPr>
      <a:lvl3pPr marL="5213350" indent="-1041400" algn="l" defTabSz="2084388" rtl="0" eaLnBrk="1" fontAlgn="base" hangingPunct="1">
        <a:spcBef>
          <a:spcPct val="20000"/>
        </a:spcBef>
        <a:spcAft>
          <a:spcPct val="0"/>
        </a:spcAft>
        <a:buFont typeface="Arial" charset="0"/>
        <a:buChar char="•"/>
        <a:defRPr sz="10900" kern="1200">
          <a:solidFill>
            <a:schemeClr val="tx1"/>
          </a:solidFill>
          <a:latin typeface="+mn-lt"/>
          <a:ea typeface="ＭＳ Ｐゴシック" charset="-128"/>
          <a:cs typeface="+mn-cs"/>
        </a:defRPr>
      </a:lvl3pPr>
      <a:lvl4pPr marL="7299325" indent="-1041400" algn="l" defTabSz="2084388" rtl="0" eaLnBrk="1" fontAlgn="base" hangingPunct="1">
        <a:spcBef>
          <a:spcPct val="20000"/>
        </a:spcBef>
        <a:spcAft>
          <a:spcPct val="0"/>
        </a:spcAft>
        <a:buFont typeface="Arial" charset="0"/>
        <a:buChar char="–"/>
        <a:defRPr sz="9100" kern="1200">
          <a:solidFill>
            <a:schemeClr val="tx1"/>
          </a:solidFill>
          <a:latin typeface="+mn-lt"/>
          <a:ea typeface="ＭＳ Ｐゴシック" charset="-128"/>
          <a:cs typeface="+mn-cs"/>
        </a:defRPr>
      </a:lvl4pPr>
      <a:lvl5pPr marL="9385300" indent="-1041400" algn="l" defTabSz="2084388" rtl="0" eaLnBrk="1" fontAlgn="base" hangingPunct="1">
        <a:spcBef>
          <a:spcPct val="20000"/>
        </a:spcBef>
        <a:spcAft>
          <a:spcPct val="0"/>
        </a:spcAft>
        <a:buFont typeface="Arial" charset="0"/>
        <a:buChar char="»"/>
        <a:defRPr sz="9100" kern="1200">
          <a:solidFill>
            <a:schemeClr val="tx1"/>
          </a:solidFill>
          <a:latin typeface="+mn-lt"/>
          <a:ea typeface="ＭＳ Ｐゴシック" charset="-128"/>
          <a:cs typeface="+mn-cs"/>
        </a:defRPr>
      </a:lvl5pPr>
      <a:lvl6pPr marL="11472360" indent="-1042942" algn="l" defTabSz="2085884" rtl="0" eaLnBrk="1" latinLnBrk="0" hangingPunct="1">
        <a:spcBef>
          <a:spcPct val="20000"/>
        </a:spcBef>
        <a:buFont typeface="Arial"/>
        <a:buChar char="•"/>
        <a:defRPr sz="9100" kern="1200">
          <a:solidFill>
            <a:schemeClr val="tx1"/>
          </a:solidFill>
          <a:latin typeface="+mn-lt"/>
          <a:ea typeface="+mn-ea"/>
          <a:cs typeface="+mn-cs"/>
        </a:defRPr>
      </a:lvl6pPr>
      <a:lvl7pPr marL="13558243" indent="-1042942" algn="l" defTabSz="2085884" rtl="0" eaLnBrk="1" latinLnBrk="0" hangingPunct="1">
        <a:spcBef>
          <a:spcPct val="20000"/>
        </a:spcBef>
        <a:buFont typeface="Arial"/>
        <a:buChar char="•"/>
        <a:defRPr sz="9100" kern="1200">
          <a:solidFill>
            <a:schemeClr val="tx1"/>
          </a:solidFill>
          <a:latin typeface="+mn-lt"/>
          <a:ea typeface="+mn-ea"/>
          <a:cs typeface="+mn-cs"/>
        </a:defRPr>
      </a:lvl7pPr>
      <a:lvl8pPr marL="15644127" indent="-1042942" algn="l" defTabSz="2085884" rtl="0" eaLnBrk="1" latinLnBrk="0" hangingPunct="1">
        <a:spcBef>
          <a:spcPct val="20000"/>
        </a:spcBef>
        <a:buFont typeface="Arial"/>
        <a:buChar char="•"/>
        <a:defRPr sz="9100" kern="1200">
          <a:solidFill>
            <a:schemeClr val="tx1"/>
          </a:solidFill>
          <a:latin typeface="+mn-lt"/>
          <a:ea typeface="+mn-ea"/>
          <a:cs typeface="+mn-cs"/>
        </a:defRPr>
      </a:lvl8pPr>
      <a:lvl9pPr marL="17730010" indent="-1042942" algn="l" defTabSz="2085884" rtl="0" eaLnBrk="1" latinLnBrk="0" hangingPunct="1">
        <a:spcBef>
          <a:spcPct val="20000"/>
        </a:spcBef>
        <a:buFont typeface="Arial"/>
        <a:buChar char="•"/>
        <a:defRPr sz="9100" kern="1200">
          <a:solidFill>
            <a:schemeClr val="tx1"/>
          </a:solidFill>
          <a:latin typeface="+mn-lt"/>
          <a:ea typeface="+mn-ea"/>
          <a:cs typeface="+mn-cs"/>
        </a:defRPr>
      </a:lvl9pPr>
    </p:bodyStyle>
    <p:otherStyle>
      <a:defPPr>
        <a:defRPr lang="en-US"/>
      </a:defPPr>
      <a:lvl1pPr marL="0" algn="l" defTabSz="2085884" rtl="0" eaLnBrk="1" latinLnBrk="0" hangingPunct="1">
        <a:defRPr sz="8200" kern="1200">
          <a:solidFill>
            <a:schemeClr val="tx1"/>
          </a:solidFill>
          <a:latin typeface="+mn-lt"/>
          <a:ea typeface="+mn-ea"/>
          <a:cs typeface="+mn-cs"/>
        </a:defRPr>
      </a:lvl1pPr>
      <a:lvl2pPr marL="2085884" algn="l" defTabSz="2085884" rtl="0" eaLnBrk="1" latinLnBrk="0" hangingPunct="1">
        <a:defRPr sz="8200" kern="1200">
          <a:solidFill>
            <a:schemeClr val="tx1"/>
          </a:solidFill>
          <a:latin typeface="+mn-lt"/>
          <a:ea typeface="+mn-ea"/>
          <a:cs typeface="+mn-cs"/>
        </a:defRPr>
      </a:lvl2pPr>
      <a:lvl3pPr marL="4171767" algn="l" defTabSz="2085884" rtl="0" eaLnBrk="1" latinLnBrk="0" hangingPunct="1">
        <a:defRPr sz="8200" kern="1200">
          <a:solidFill>
            <a:schemeClr val="tx1"/>
          </a:solidFill>
          <a:latin typeface="+mn-lt"/>
          <a:ea typeface="+mn-ea"/>
          <a:cs typeface="+mn-cs"/>
        </a:defRPr>
      </a:lvl3pPr>
      <a:lvl4pPr marL="6257651" algn="l" defTabSz="2085884" rtl="0" eaLnBrk="1" latinLnBrk="0" hangingPunct="1">
        <a:defRPr sz="8200" kern="1200">
          <a:solidFill>
            <a:schemeClr val="tx1"/>
          </a:solidFill>
          <a:latin typeface="+mn-lt"/>
          <a:ea typeface="+mn-ea"/>
          <a:cs typeface="+mn-cs"/>
        </a:defRPr>
      </a:lvl4pPr>
      <a:lvl5pPr marL="8343534" algn="l" defTabSz="2085884" rtl="0" eaLnBrk="1" latinLnBrk="0" hangingPunct="1">
        <a:defRPr sz="8200" kern="1200">
          <a:solidFill>
            <a:schemeClr val="tx1"/>
          </a:solidFill>
          <a:latin typeface="+mn-lt"/>
          <a:ea typeface="+mn-ea"/>
          <a:cs typeface="+mn-cs"/>
        </a:defRPr>
      </a:lvl5pPr>
      <a:lvl6pPr marL="10429418" algn="l" defTabSz="2085884" rtl="0" eaLnBrk="1" latinLnBrk="0" hangingPunct="1">
        <a:defRPr sz="8200" kern="1200">
          <a:solidFill>
            <a:schemeClr val="tx1"/>
          </a:solidFill>
          <a:latin typeface="+mn-lt"/>
          <a:ea typeface="+mn-ea"/>
          <a:cs typeface="+mn-cs"/>
        </a:defRPr>
      </a:lvl6pPr>
      <a:lvl7pPr marL="12515301" algn="l" defTabSz="2085884" rtl="0" eaLnBrk="1" latinLnBrk="0" hangingPunct="1">
        <a:defRPr sz="8200" kern="1200">
          <a:solidFill>
            <a:schemeClr val="tx1"/>
          </a:solidFill>
          <a:latin typeface="+mn-lt"/>
          <a:ea typeface="+mn-ea"/>
          <a:cs typeface="+mn-cs"/>
        </a:defRPr>
      </a:lvl7pPr>
      <a:lvl8pPr marL="14601185" algn="l" defTabSz="2085884" rtl="0" eaLnBrk="1" latinLnBrk="0" hangingPunct="1">
        <a:defRPr sz="8200" kern="1200">
          <a:solidFill>
            <a:schemeClr val="tx1"/>
          </a:solidFill>
          <a:latin typeface="+mn-lt"/>
          <a:ea typeface="+mn-ea"/>
          <a:cs typeface="+mn-cs"/>
        </a:defRPr>
      </a:lvl8pPr>
      <a:lvl9pPr marL="16687068" algn="l" defTabSz="2085884" rtl="0" eaLnBrk="1" latinLnBrk="0" hangingPunct="1">
        <a:defRPr sz="8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6" name="Group 85">
            <a:extLst>
              <a:ext uri="{FF2B5EF4-FFF2-40B4-BE49-F238E27FC236}">
                <a16:creationId xmlns:a16="http://schemas.microsoft.com/office/drawing/2014/main" id="{2ABEF5E7-0237-4F67-9591-E656B8CB82C8}"/>
              </a:ext>
            </a:extLst>
          </p:cNvPr>
          <p:cNvGrpSpPr/>
          <p:nvPr/>
        </p:nvGrpSpPr>
        <p:grpSpPr>
          <a:xfrm>
            <a:off x="28894356" y="4620008"/>
            <a:ext cx="14039999" cy="8606024"/>
            <a:chOff x="28392394" y="4886707"/>
            <a:chExt cx="13739695" cy="8771631"/>
          </a:xfrm>
        </p:grpSpPr>
        <p:pic>
          <p:nvPicPr>
            <p:cNvPr id="39" name="Picture 38">
              <a:extLst>
                <a:ext uri="{FF2B5EF4-FFF2-40B4-BE49-F238E27FC236}">
                  <a16:creationId xmlns:a16="http://schemas.microsoft.com/office/drawing/2014/main" id="{D03E04EE-F16D-40A4-99CC-FD5969994EAC}"/>
                </a:ext>
              </a:extLst>
            </p:cNvPr>
            <p:cNvPicPr/>
            <p:nvPr/>
          </p:nvPicPr>
          <p:blipFill>
            <a:blip r:embed="rId2"/>
            <a:stretch>
              <a:fillRect/>
            </a:stretch>
          </p:blipFill>
          <p:spPr>
            <a:xfrm>
              <a:off x="28392394" y="4886707"/>
              <a:ext cx="13739695" cy="8771631"/>
            </a:xfrm>
            <a:prstGeom prst="rect">
              <a:avLst/>
            </a:prstGeom>
          </p:spPr>
        </p:pic>
        <p:grpSp>
          <p:nvGrpSpPr>
            <p:cNvPr id="85" name="Group 84">
              <a:extLst>
                <a:ext uri="{FF2B5EF4-FFF2-40B4-BE49-F238E27FC236}">
                  <a16:creationId xmlns:a16="http://schemas.microsoft.com/office/drawing/2014/main" id="{FD0284ED-3E31-41C9-B04F-7A7E5154CA31}"/>
                </a:ext>
              </a:extLst>
            </p:cNvPr>
            <p:cNvGrpSpPr/>
            <p:nvPr/>
          </p:nvGrpSpPr>
          <p:grpSpPr>
            <a:xfrm>
              <a:off x="29437013" y="6762750"/>
              <a:ext cx="11782425" cy="5894838"/>
              <a:chOff x="29437013" y="6762750"/>
              <a:chExt cx="11782425" cy="5894838"/>
            </a:xfrm>
          </p:grpSpPr>
          <p:cxnSp>
            <p:nvCxnSpPr>
              <p:cNvPr id="48" name="Straight Connector 47">
                <a:extLst>
                  <a:ext uri="{FF2B5EF4-FFF2-40B4-BE49-F238E27FC236}">
                    <a16:creationId xmlns:a16="http://schemas.microsoft.com/office/drawing/2014/main" id="{4A579687-3D0A-49BE-90C6-DE3E0D0973F8}"/>
                  </a:ext>
                </a:extLst>
              </p:cNvPr>
              <p:cNvCxnSpPr>
                <a:cxnSpLocks/>
              </p:cNvCxnSpPr>
              <p:nvPr/>
            </p:nvCxnSpPr>
            <p:spPr>
              <a:xfrm>
                <a:off x="29437013" y="6762750"/>
                <a:ext cx="1483518" cy="1885950"/>
              </a:xfrm>
              <a:prstGeom prst="line">
                <a:avLst/>
              </a:prstGeom>
              <a:ln w="57150"/>
            </p:spPr>
            <p:style>
              <a:lnRef idx="2">
                <a:schemeClr val="accent1"/>
              </a:lnRef>
              <a:fillRef idx="0">
                <a:schemeClr val="accent1"/>
              </a:fillRef>
              <a:effectRef idx="1">
                <a:schemeClr val="accent1"/>
              </a:effectRef>
              <a:fontRef idx="minor">
                <a:schemeClr val="tx1"/>
              </a:fontRef>
            </p:style>
          </p:cxnSp>
          <p:cxnSp>
            <p:nvCxnSpPr>
              <p:cNvPr id="51" name="Straight Connector 50">
                <a:extLst>
                  <a:ext uri="{FF2B5EF4-FFF2-40B4-BE49-F238E27FC236}">
                    <a16:creationId xmlns:a16="http://schemas.microsoft.com/office/drawing/2014/main" id="{FDCF1592-7331-4515-B2F7-B1EE80DA63D9}"/>
                  </a:ext>
                </a:extLst>
              </p:cNvPr>
              <p:cNvCxnSpPr>
                <a:cxnSpLocks/>
              </p:cNvCxnSpPr>
              <p:nvPr/>
            </p:nvCxnSpPr>
            <p:spPr>
              <a:xfrm>
                <a:off x="30920531" y="8648700"/>
                <a:ext cx="2569369" cy="984250"/>
              </a:xfrm>
              <a:prstGeom prst="line">
                <a:avLst/>
              </a:prstGeom>
              <a:ln w="57150"/>
            </p:spPr>
            <p:style>
              <a:lnRef idx="2">
                <a:schemeClr val="accent1"/>
              </a:lnRef>
              <a:fillRef idx="0">
                <a:schemeClr val="accent1"/>
              </a:fillRef>
              <a:effectRef idx="1">
                <a:schemeClr val="accent1"/>
              </a:effectRef>
              <a:fontRef idx="minor">
                <a:schemeClr val="tx1"/>
              </a:fontRef>
            </p:style>
          </p:cxnSp>
          <p:cxnSp>
            <p:nvCxnSpPr>
              <p:cNvPr id="53" name="Straight Connector 52">
                <a:extLst>
                  <a:ext uri="{FF2B5EF4-FFF2-40B4-BE49-F238E27FC236}">
                    <a16:creationId xmlns:a16="http://schemas.microsoft.com/office/drawing/2014/main" id="{760E737F-0D44-4536-BDA4-68321FECE113}"/>
                  </a:ext>
                </a:extLst>
              </p:cNvPr>
              <p:cNvCxnSpPr>
                <a:cxnSpLocks/>
              </p:cNvCxnSpPr>
              <p:nvPr/>
            </p:nvCxnSpPr>
            <p:spPr>
              <a:xfrm>
                <a:off x="33489900" y="9632950"/>
                <a:ext cx="7708900" cy="425450"/>
              </a:xfrm>
              <a:prstGeom prst="line">
                <a:avLst/>
              </a:prstGeom>
              <a:ln w="57150"/>
            </p:spPr>
            <p:style>
              <a:lnRef idx="2">
                <a:schemeClr val="accent1"/>
              </a:lnRef>
              <a:fillRef idx="0">
                <a:schemeClr val="accent1"/>
              </a:fillRef>
              <a:effectRef idx="1">
                <a:schemeClr val="accent1"/>
              </a:effectRef>
              <a:fontRef idx="minor">
                <a:schemeClr val="tx1"/>
              </a:fontRef>
            </p:style>
          </p:cxnSp>
          <p:cxnSp>
            <p:nvCxnSpPr>
              <p:cNvPr id="56" name="Straight Connector 55">
                <a:extLst>
                  <a:ext uri="{FF2B5EF4-FFF2-40B4-BE49-F238E27FC236}">
                    <a16:creationId xmlns:a16="http://schemas.microsoft.com/office/drawing/2014/main" id="{613F828C-2611-4851-8C0B-90B05CA13B7E}"/>
                  </a:ext>
                </a:extLst>
              </p:cNvPr>
              <p:cNvCxnSpPr>
                <a:cxnSpLocks/>
              </p:cNvCxnSpPr>
              <p:nvPr/>
            </p:nvCxnSpPr>
            <p:spPr>
              <a:xfrm>
                <a:off x="33489900" y="11363838"/>
                <a:ext cx="7729538" cy="1201753"/>
              </a:xfrm>
              <a:prstGeom prst="line">
                <a:avLst/>
              </a:prstGeom>
              <a:ln w="57150">
                <a:solidFill>
                  <a:schemeClr val="accent5">
                    <a:lumMod val="60000"/>
                    <a:lumOff val="40000"/>
                  </a:schemeClr>
                </a:solidFill>
              </a:ln>
            </p:spPr>
            <p:style>
              <a:lnRef idx="2">
                <a:schemeClr val="accent1"/>
              </a:lnRef>
              <a:fillRef idx="0">
                <a:schemeClr val="accent1"/>
              </a:fillRef>
              <a:effectRef idx="1">
                <a:schemeClr val="accent1"/>
              </a:effectRef>
              <a:fontRef idx="minor">
                <a:schemeClr val="tx1"/>
              </a:fontRef>
            </p:style>
          </p:cxnSp>
          <p:cxnSp>
            <p:nvCxnSpPr>
              <p:cNvPr id="57" name="Straight Connector 56">
                <a:extLst>
                  <a:ext uri="{FF2B5EF4-FFF2-40B4-BE49-F238E27FC236}">
                    <a16:creationId xmlns:a16="http://schemas.microsoft.com/office/drawing/2014/main" id="{6C0200B0-3F7D-4D92-A6E8-D2CCE518DDDF}"/>
                  </a:ext>
                </a:extLst>
              </p:cNvPr>
              <p:cNvCxnSpPr>
                <a:cxnSpLocks/>
              </p:cNvCxnSpPr>
              <p:nvPr/>
            </p:nvCxnSpPr>
            <p:spPr>
              <a:xfrm flipH="1" flipV="1">
                <a:off x="30920531" y="9246490"/>
                <a:ext cx="2569370" cy="2107194"/>
              </a:xfrm>
              <a:prstGeom prst="line">
                <a:avLst/>
              </a:prstGeom>
              <a:ln w="57150">
                <a:solidFill>
                  <a:schemeClr val="accent5">
                    <a:lumMod val="60000"/>
                    <a:lumOff val="40000"/>
                  </a:schemeClr>
                </a:solidFill>
              </a:ln>
            </p:spPr>
            <p:style>
              <a:lnRef idx="2">
                <a:schemeClr val="accent1"/>
              </a:lnRef>
              <a:fillRef idx="0">
                <a:schemeClr val="accent1"/>
              </a:fillRef>
              <a:effectRef idx="1">
                <a:schemeClr val="accent1"/>
              </a:effectRef>
              <a:fontRef idx="minor">
                <a:schemeClr val="tx1"/>
              </a:fontRef>
            </p:style>
          </p:cxnSp>
          <p:cxnSp>
            <p:nvCxnSpPr>
              <p:cNvPr id="63" name="Straight Connector 62">
                <a:extLst>
                  <a:ext uri="{FF2B5EF4-FFF2-40B4-BE49-F238E27FC236}">
                    <a16:creationId xmlns:a16="http://schemas.microsoft.com/office/drawing/2014/main" id="{46390598-7826-42B1-9D0E-9B8581F15D7B}"/>
                  </a:ext>
                </a:extLst>
              </p:cNvPr>
              <p:cNvCxnSpPr>
                <a:cxnSpLocks/>
              </p:cNvCxnSpPr>
              <p:nvPr/>
            </p:nvCxnSpPr>
            <p:spPr>
              <a:xfrm>
                <a:off x="29437013" y="6762750"/>
                <a:ext cx="1483518" cy="2483740"/>
              </a:xfrm>
              <a:prstGeom prst="line">
                <a:avLst/>
              </a:prstGeom>
              <a:ln w="57150">
                <a:solidFill>
                  <a:schemeClr val="accent5">
                    <a:lumMod val="60000"/>
                    <a:lumOff val="40000"/>
                  </a:schemeClr>
                </a:solidFill>
              </a:ln>
            </p:spPr>
            <p:style>
              <a:lnRef idx="2">
                <a:schemeClr val="accent1"/>
              </a:lnRef>
              <a:fillRef idx="0">
                <a:schemeClr val="accent1"/>
              </a:fillRef>
              <a:effectRef idx="1">
                <a:schemeClr val="accent1"/>
              </a:effectRef>
              <a:fontRef idx="minor">
                <a:schemeClr val="tx1"/>
              </a:fontRef>
            </p:style>
          </p:cxnSp>
          <p:cxnSp>
            <p:nvCxnSpPr>
              <p:cNvPr id="69" name="Straight Connector 68">
                <a:extLst>
                  <a:ext uri="{FF2B5EF4-FFF2-40B4-BE49-F238E27FC236}">
                    <a16:creationId xmlns:a16="http://schemas.microsoft.com/office/drawing/2014/main" id="{D9B38C71-B2DC-4713-BA7B-E8E956F75699}"/>
                  </a:ext>
                </a:extLst>
              </p:cNvPr>
              <p:cNvCxnSpPr>
                <a:cxnSpLocks/>
              </p:cNvCxnSpPr>
              <p:nvPr/>
            </p:nvCxnSpPr>
            <p:spPr>
              <a:xfrm>
                <a:off x="29460300" y="9632950"/>
                <a:ext cx="1460231" cy="2591745"/>
              </a:xfrm>
              <a:prstGeom prst="line">
                <a:avLst/>
              </a:prstGeom>
              <a:ln w="57150">
                <a:solidFill>
                  <a:srgbClr val="92D050"/>
                </a:solidFill>
              </a:ln>
            </p:spPr>
            <p:style>
              <a:lnRef idx="2">
                <a:schemeClr val="accent1"/>
              </a:lnRef>
              <a:fillRef idx="0">
                <a:schemeClr val="accent1"/>
              </a:fillRef>
              <a:effectRef idx="1">
                <a:schemeClr val="accent1"/>
              </a:effectRef>
              <a:fontRef idx="minor">
                <a:schemeClr val="tx1"/>
              </a:fontRef>
            </p:style>
          </p:cxnSp>
          <p:cxnSp>
            <p:nvCxnSpPr>
              <p:cNvPr id="73" name="Straight Connector 72">
                <a:extLst>
                  <a:ext uri="{FF2B5EF4-FFF2-40B4-BE49-F238E27FC236}">
                    <a16:creationId xmlns:a16="http://schemas.microsoft.com/office/drawing/2014/main" id="{A8DBFB1F-8E42-4058-B58A-972BF0E52A6A}"/>
                  </a:ext>
                </a:extLst>
              </p:cNvPr>
              <p:cNvCxnSpPr>
                <a:cxnSpLocks/>
              </p:cNvCxnSpPr>
              <p:nvPr/>
            </p:nvCxnSpPr>
            <p:spPr>
              <a:xfrm>
                <a:off x="30920530" y="12224695"/>
                <a:ext cx="2569370" cy="432893"/>
              </a:xfrm>
              <a:prstGeom prst="line">
                <a:avLst/>
              </a:prstGeom>
              <a:ln w="57150">
                <a:solidFill>
                  <a:srgbClr val="92D050"/>
                </a:solidFill>
              </a:ln>
            </p:spPr>
            <p:style>
              <a:lnRef idx="2">
                <a:schemeClr val="accent1"/>
              </a:lnRef>
              <a:fillRef idx="0">
                <a:schemeClr val="accent1"/>
              </a:fillRef>
              <a:effectRef idx="1">
                <a:schemeClr val="accent1"/>
              </a:effectRef>
              <a:fontRef idx="minor">
                <a:schemeClr val="tx1"/>
              </a:fontRef>
            </p:style>
          </p:cxnSp>
          <p:cxnSp>
            <p:nvCxnSpPr>
              <p:cNvPr id="76" name="Straight Connector 75">
                <a:extLst>
                  <a:ext uri="{FF2B5EF4-FFF2-40B4-BE49-F238E27FC236}">
                    <a16:creationId xmlns:a16="http://schemas.microsoft.com/office/drawing/2014/main" id="{8AEDD39D-9DC5-48B3-8D67-131FC479768D}"/>
                  </a:ext>
                </a:extLst>
              </p:cNvPr>
              <p:cNvCxnSpPr>
                <a:cxnSpLocks/>
              </p:cNvCxnSpPr>
              <p:nvPr/>
            </p:nvCxnSpPr>
            <p:spPr>
              <a:xfrm>
                <a:off x="33489900" y="12657588"/>
                <a:ext cx="7729538" cy="0"/>
              </a:xfrm>
              <a:prstGeom prst="line">
                <a:avLst/>
              </a:prstGeom>
              <a:ln w="57150">
                <a:solidFill>
                  <a:srgbClr val="92D050"/>
                </a:solidFill>
              </a:ln>
            </p:spPr>
            <p:style>
              <a:lnRef idx="2">
                <a:schemeClr val="accent1"/>
              </a:lnRef>
              <a:fillRef idx="0">
                <a:schemeClr val="accent1"/>
              </a:fillRef>
              <a:effectRef idx="1">
                <a:schemeClr val="accent1"/>
              </a:effectRef>
              <a:fontRef idx="minor">
                <a:schemeClr val="tx1"/>
              </a:fontRef>
            </p:style>
          </p:cxnSp>
        </p:grpSp>
      </p:grpSp>
      <p:sp>
        <p:nvSpPr>
          <p:cNvPr id="84" name="TextBox 83">
            <a:extLst>
              <a:ext uri="{FF2B5EF4-FFF2-40B4-BE49-F238E27FC236}">
                <a16:creationId xmlns:a16="http://schemas.microsoft.com/office/drawing/2014/main" id="{A1231AF4-6197-4DA0-8878-91F21B1E76DC}"/>
              </a:ext>
            </a:extLst>
          </p:cNvPr>
          <p:cNvSpPr txBox="1"/>
          <p:nvPr/>
        </p:nvSpPr>
        <p:spPr>
          <a:xfrm>
            <a:off x="28570596" y="4611482"/>
            <a:ext cx="14040000" cy="15019496"/>
          </a:xfrm>
          <a:prstGeom prst="rect">
            <a:avLst/>
          </a:prstGeom>
          <a:noFill/>
          <a:ln>
            <a:noFill/>
          </a:ln>
        </p:spPr>
        <p:txBody>
          <a:bodyPr wrap="square" lIns="180000" rIns="180000" rtlCol="0">
            <a:spAutoFit/>
          </a:bodyPr>
          <a:lstStyle/>
          <a:p>
            <a:pPr algn="just"/>
            <a:endParaRPr lang="en-AU" sz="4000" dirty="0"/>
          </a:p>
          <a:p>
            <a:pPr algn="just"/>
            <a:endParaRPr lang="en-AU" sz="4000" dirty="0"/>
          </a:p>
          <a:p>
            <a:pPr algn="just"/>
            <a:endParaRPr lang="en-AU" sz="4000" dirty="0"/>
          </a:p>
          <a:p>
            <a:pPr algn="just"/>
            <a:endParaRPr lang="en-AU" sz="4000" dirty="0"/>
          </a:p>
          <a:p>
            <a:pPr algn="just"/>
            <a:endParaRPr lang="en-AU" sz="4000" dirty="0"/>
          </a:p>
          <a:p>
            <a:pPr algn="just"/>
            <a:endParaRPr lang="en-AU" sz="4000" dirty="0"/>
          </a:p>
          <a:p>
            <a:pPr algn="just"/>
            <a:endParaRPr lang="en-AU" sz="4000" dirty="0"/>
          </a:p>
          <a:p>
            <a:pPr algn="just"/>
            <a:endParaRPr lang="en-AU" sz="4000" dirty="0"/>
          </a:p>
          <a:p>
            <a:pPr algn="just"/>
            <a:endParaRPr lang="en-AU" sz="4000" dirty="0"/>
          </a:p>
          <a:p>
            <a:pPr algn="just"/>
            <a:endParaRPr lang="en-AU" sz="4000" dirty="0"/>
          </a:p>
          <a:p>
            <a:pPr algn="just"/>
            <a:endParaRPr lang="en-AU" sz="4000" dirty="0"/>
          </a:p>
          <a:p>
            <a:pPr algn="just"/>
            <a:endParaRPr lang="en-AU" sz="4000" dirty="0"/>
          </a:p>
          <a:p>
            <a:pPr algn="just"/>
            <a:endParaRPr lang="en-AU" sz="4000" dirty="0"/>
          </a:p>
          <a:p>
            <a:pPr algn="just"/>
            <a:endParaRPr lang="en-AU" sz="4000" dirty="0"/>
          </a:p>
          <a:p>
            <a:pPr algn="just"/>
            <a:endParaRPr lang="en-AU" sz="4000" dirty="0"/>
          </a:p>
          <a:p>
            <a:pPr algn="just"/>
            <a:endParaRPr lang="en-AU" sz="4000" dirty="0"/>
          </a:p>
          <a:p>
            <a:pPr algn="just">
              <a:spcAft>
                <a:spcPts val="1200"/>
              </a:spcAft>
            </a:pPr>
            <a:endParaRPr lang="en-AU" sz="4000" dirty="0"/>
          </a:p>
          <a:p>
            <a:pPr algn="just">
              <a:spcAft>
                <a:spcPts val="1200"/>
              </a:spcAft>
            </a:pPr>
            <a:r>
              <a:rPr lang="en-AU" sz="4000" dirty="0"/>
              <a:t>Post-trauma distress (TIDS score) was partially predicted by pre-existing comorbidities, lower educational attainment, and Adverse Childhood Experiences, collectively explaining 13.8% of variance in distress. Development of new mediating and moderating analyses of gene x blood x environment interactions hold promise as potential targets for precision interventions to facilitate recovery.</a:t>
            </a:r>
          </a:p>
        </p:txBody>
      </p:sp>
      <p:sp>
        <p:nvSpPr>
          <p:cNvPr id="11" name="Rectangle 10"/>
          <p:cNvSpPr>
            <a:spLocks noChangeArrowheads="1"/>
          </p:cNvSpPr>
          <p:nvPr/>
        </p:nvSpPr>
        <p:spPr bwMode="auto">
          <a:xfrm>
            <a:off x="-92491" y="-51661"/>
            <a:ext cx="43026845" cy="4387850"/>
          </a:xfrm>
          <a:prstGeom prst="rect">
            <a:avLst/>
          </a:prstGeom>
          <a:gradFill>
            <a:gsLst>
              <a:gs pos="50000">
                <a:srgbClr val="E64626"/>
              </a:gs>
              <a:gs pos="57000">
                <a:schemeClr val="bg1"/>
              </a:gs>
            </a:gsLst>
            <a:lin ang="5400000" scaled="1"/>
          </a:gradFill>
          <a:ln w="9525">
            <a:noFill/>
            <a:miter lim="800000"/>
            <a:headEnd/>
            <a:tailEnd/>
          </a:ln>
          <a:effectLst/>
        </p:spPr>
        <p:txBody>
          <a:bodyPr anchor="ctr">
            <a:prstTxWarp prst="textNoShape">
              <a:avLst/>
            </a:prstTxWarp>
          </a:bodyPr>
          <a:lstStyle/>
          <a:p>
            <a:pPr algn="ctr" defTabSz="2085884" fontAlgn="auto">
              <a:spcBef>
                <a:spcPts val="0"/>
              </a:spcBef>
              <a:spcAft>
                <a:spcPts val="0"/>
              </a:spcAft>
              <a:defRPr/>
            </a:pPr>
            <a:endParaRPr lang="en-US" dirty="0">
              <a:solidFill>
                <a:schemeClr val="lt1"/>
              </a:solidFill>
              <a:latin typeface="+mn-lt"/>
              <a:ea typeface="+mn-ea"/>
              <a:cs typeface="+mn-cs"/>
            </a:endParaRPr>
          </a:p>
        </p:txBody>
      </p:sp>
      <p:sp>
        <p:nvSpPr>
          <p:cNvPr id="7" name="Title Placeholder 1"/>
          <p:cNvSpPr txBox="1">
            <a:spLocks/>
          </p:cNvSpPr>
          <p:nvPr/>
        </p:nvSpPr>
        <p:spPr>
          <a:xfrm>
            <a:off x="7696743" y="236646"/>
            <a:ext cx="33576780" cy="1612023"/>
          </a:xfrm>
          <a:prstGeom prst="rect">
            <a:avLst/>
          </a:prstGeom>
        </p:spPr>
        <p:txBody>
          <a:bodyPr lIns="972000" tIns="213576" rIns="427153" bIns="213576" anchor="t">
            <a:prstTxWarp prst="textNoShape">
              <a:avLst/>
            </a:prstTxWarp>
            <a:normAutofit/>
          </a:bodyPr>
          <a:lstStyle/>
          <a:p>
            <a:pPr lvl="0" defTabSz="2085884" fontAlgn="auto">
              <a:spcAft>
                <a:spcPts val="0"/>
              </a:spcAft>
              <a:defRPr/>
            </a:pPr>
            <a:r>
              <a:rPr lang="en-AU" sz="7000" b="1" dirty="0" err="1">
                <a:latin typeface="Arial"/>
                <a:cs typeface="Arial"/>
              </a:rPr>
              <a:t>SYdBIOME</a:t>
            </a:r>
            <a:r>
              <a:rPr lang="en-AU" sz="7000" b="1" dirty="0">
                <a:solidFill>
                  <a:schemeClr val="bg1"/>
                </a:solidFill>
                <a:latin typeface="Arial"/>
                <a:cs typeface="Arial"/>
              </a:rPr>
              <a:t>: </a:t>
            </a:r>
            <a:r>
              <a:rPr lang="en-AU" sz="7000" b="1" dirty="0" err="1">
                <a:latin typeface="Arial"/>
                <a:cs typeface="Arial"/>
              </a:rPr>
              <a:t>SY</a:t>
            </a:r>
            <a:r>
              <a:rPr lang="en-AU" sz="7000" b="1" dirty="0" err="1">
                <a:solidFill>
                  <a:schemeClr val="bg1"/>
                </a:solidFill>
                <a:latin typeface="Arial"/>
                <a:cs typeface="Arial"/>
              </a:rPr>
              <a:t>stematic</a:t>
            </a:r>
            <a:r>
              <a:rPr lang="en-AU" sz="7000" b="1" dirty="0">
                <a:solidFill>
                  <a:schemeClr val="bg1"/>
                </a:solidFill>
                <a:latin typeface="Arial"/>
                <a:cs typeface="Arial"/>
              </a:rPr>
              <a:t> </a:t>
            </a:r>
            <a:r>
              <a:rPr lang="en-AU" sz="7000" b="1" dirty="0">
                <a:latin typeface="Arial"/>
                <a:cs typeface="Arial"/>
              </a:rPr>
              <a:t>M</a:t>
            </a:r>
            <a:r>
              <a:rPr lang="en-AU" sz="7000" b="1" dirty="0">
                <a:solidFill>
                  <a:schemeClr val="bg1"/>
                </a:solidFill>
                <a:latin typeface="Arial"/>
                <a:cs typeface="Arial"/>
              </a:rPr>
              <a:t>erging of </a:t>
            </a:r>
            <a:r>
              <a:rPr lang="en-AU" sz="7000" b="1" dirty="0" err="1">
                <a:latin typeface="Arial"/>
                <a:cs typeface="Arial"/>
              </a:rPr>
              <a:t>BIO</a:t>
            </a:r>
            <a:r>
              <a:rPr lang="en-AU" sz="7000" b="1" dirty="0" err="1">
                <a:solidFill>
                  <a:schemeClr val="bg1"/>
                </a:solidFill>
                <a:latin typeface="Arial"/>
                <a:cs typeface="Arial"/>
              </a:rPr>
              <a:t>logy</a:t>
            </a:r>
            <a:r>
              <a:rPr lang="en-AU" sz="7000" b="1" dirty="0">
                <a:solidFill>
                  <a:schemeClr val="bg1"/>
                </a:solidFill>
                <a:latin typeface="Arial"/>
                <a:cs typeface="Arial"/>
              </a:rPr>
              <a:t>, </a:t>
            </a:r>
            <a:r>
              <a:rPr lang="en-AU" sz="7000" b="1" dirty="0">
                <a:latin typeface="Arial"/>
                <a:cs typeface="Arial"/>
              </a:rPr>
              <a:t>M</a:t>
            </a:r>
            <a:r>
              <a:rPr lang="en-AU" sz="7000" b="1" dirty="0">
                <a:solidFill>
                  <a:schemeClr val="bg1"/>
                </a:solidFill>
                <a:latin typeface="Arial"/>
                <a:cs typeface="Arial"/>
              </a:rPr>
              <a:t>ental health, &amp; </a:t>
            </a:r>
            <a:r>
              <a:rPr lang="en-AU" sz="7000" b="1" dirty="0">
                <a:latin typeface="Arial"/>
                <a:cs typeface="Arial"/>
              </a:rPr>
              <a:t>E</a:t>
            </a:r>
            <a:r>
              <a:rPr lang="en-AU" sz="7000" b="1" dirty="0">
                <a:solidFill>
                  <a:schemeClr val="bg1"/>
                </a:solidFill>
                <a:latin typeface="Arial"/>
                <a:cs typeface="Arial"/>
              </a:rPr>
              <a:t>nvironment</a:t>
            </a:r>
          </a:p>
        </p:txBody>
      </p:sp>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3393" y="14024"/>
            <a:ext cx="6068540" cy="2099050"/>
          </a:xfrm>
          <a:prstGeom prst="rect">
            <a:avLst/>
          </a:prstGeom>
        </p:spPr>
      </p:pic>
      <p:grpSp>
        <p:nvGrpSpPr>
          <p:cNvPr id="5" name="Group 4">
            <a:extLst>
              <a:ext uri="{FF2B5EF4-FFF2-40B4-BE49-F238E27FC236}">
                <a16:creationId xmlns:a16="http://schemas.microsoft.com/office/drawing/2014/main" id="{2C691187-EF34-4103-89CD-AF34888B6A3F}"/>
              </a:ext>
            </a:extLst>
          </p:cNvPr>
          <p:cNvGrpSpPr/>
          <p:nvPr/>
        </p:nvGrpSpPr>
        <p:grpSpPr>
          <a:xfrm>
            <a:off x="177380" y="4601363"/>
            <a:ext cx="14069514" cy="5078313"/>
            <a:chOff x="-159502" y="4753028"/>
            <a:chExt cx="13833678" cy="5078313"/>
          </a:xfrm>
        </p:grpSpPr>
        <p:sp>
          <p:nvSpPr>
            <p:cNvPr id="2" name="TextBox 1">
              <a:extLst>
                <a:ext uri="{FF2B5EF4-FFF2-40B4-BE49-F238E27FC236}">
                  <a16:creationId xmlns:a16="http://schemas.microsoft.com/office/drawing/2014/main" id="{6D5AEB31-351C-4C43-8730-93E092783031}"/>
                </a:ext>
              </a:extLst>
            </p:cNvPr>
            <p:cNvSpPr txBox="1"/>
            <p:nvPr/>
          </p:nvSpPr>
          <p:spPr>
            <a:xfrm>
              <a:off x="-130484" y="4801247"/>
              <a:ext cx="13804660" cy="769441"/>
            </a:xfrm>
            <a:prstGeom prst="rect">
              <a:avLst/>
            </a:prstGeom>
            <a:solidFill>
              <a:srgbClr val="E64626"/>
            </a:solidFill>
            <a:ln>
              <a:noFill/>
            </a:ln>
          </p:spPr>
          <p:txBody>
            <a:bodyPr wrap="square" rtlCol="0">
              <a:spAutoFit/>
            </a:bodyPr>
            <a:lstStyle/>
            <a:p>
              <a:r>
                <a:rPr lang="en-AU" sz="4400" b="1" dirty="0">
                  <a:solidFill>
                    <a:schemeClr val="bg1"/>
                  </a:solidFill>
                </a:rPr>
                <a:t>Background</a:t>
              </a:r>
            </a:p>
          </p:txBody>
        </p:sp>
        <p:sp>
          <p:nvSpPr>
            <p:cNvPr id="3" name="TextBox 2">
              <a:extLst>
                <a:ext uri="{FF2B5EF4-FFF2-40B4-BE49-F238E27FC236}">
                  <a16:creationId xmlns:a16="http://schemas.microsoft.com/office/drawing/2014/main" id="{5AE335C5-3D5A-4F31-B941-CE1E6BAEBEF4}"/>
                </a:ext>
              </a:extLst>
            </p:cNvPr>
            <p:cNvSpPr txBox="1"/>
            <p:nvPr/>
          </p:nvSpPr>
          <p:spPr>
            <a:xfrm>
              <a:off x="-159502" y="4753028"/>
              <a:ext cx="13804660" cy="5078313"/>
            </a:xfrm>
            <a:prstGeom prst="rect">
              <a:avLst/>
            </a:prstGeom>
            <a:noFill/>
            <a:ln>
              <a:noFill/>
            </a:ln>
          </p:spPr>
          <p:txBody>
            <a:bodyPr wrap="square" lIns="180000" rIns="180000" rtlCol="0">
              <a:spAutoFit/>
            </a:bodyPr>
            <a:lstStyle/>
            <a:p>
              <a:pPr algn="just"/>
              <a:endParaRPr lang="en-AU" sz="4400" dirty="0"/>
            </a:p>
            <a:p>
              <a:pPr algn="just"/>
              <a:r>
                <a:rPr lang="en-AU" sz="4000" dirty="0"/>
                <a:t>Recovery after musculoskeletal (MSK) trauma is highly variable and appears to have little to no association with the actual parameters of the injurious event itself. As a result, it makes sense to instead explore the detailed differences between people who experience the trauma, in an effort to identify those unique prognostic variables that could become new targets for precision (and compassionate) rehabilitation.</a:t>
              </a:r>
            </a:p>
          </p:txBody>
        </p:sp>
      </p:grpSp>
      <p:grpSp>
        <p:nvGrpSpPr>
          <p:cNvPr id="20" name="Group 19">
            <a:extLst>
              <a:ext uri="{FF2B5EF4-FFF2-40B4-BE49-F238E27FC236}">
                <a16:creationId xmlns:a16="http://schemas.microsoft.com/office/drawing/2014/main" id="{558F5C3C-E934-4FFB-9963-9708BFA75031}"/>
              </a:ext>
            </a:extLst>
          </p:cNvPr>
          <p:cNvGrpSpPr/>
          <p:nvPr/>
        </p:nvGrpSpPr>
        <p:grpSpPr>
          <a:xfrm>
            <a:off x="156654" y="16341701"/>
            <a:ext cx="14096530" cy="12016054"/>
            <a:chOff x="227803" y="4801247"/>
            <a:chExt cx="13411997" cy="12016054"/>
          </a:xfrm>
        </p:grpSpPr>
        <p:sp>
          <p:nvSpPr>
            <p:cNvPr id="21" name="TextBox 20">
              <a:extLst>
                <a:ext uri="{FF2B5EF4-FFF2-40B4-BE49-F238E27FC236}">
                  <a16:creationId xmlns:a16="http://schemas.microsoft.com/office/drawing/2014/main" id="{2C9ECBFB-96F8-4AF5-96F4-932EE9FFA203}"/>
                </a:ext>
              </a:extLst>
            </p:cNvPr>
            <p:cNvSpPr txBox="1"/>
            <p:nvPr/>
          </p:nvSpPr>
          <p:spPr>
            <a:xfrm>
              <a:off x="281588" y="4801247"/>
              <a:ext cx="13358212" cy="769441"/>
            </a:xfrm>
            <a:prstGeom prst="rect">
              <a:avLst/>
            </a:prstGeom>
            <a:solidFill>
              <a:srgbClr val="E64626"/>
            </a:solidFill>
            <a:ln>
              <a:noFill/>
            </a:ln>
          </p:spPr>
          <p:txBody>
            <a:bodyPr wrap="square" rtlCol="0">
              <a:spAutoFit/>
            </a:bodyPr>
            <a:lstStyle/>
            <a:p>
              <a:r>
                <a:rPr lang="en-AU" sz="4400" b="1" dirty="0">
                  <a:solidFill>
                    <a:schemeClr val="bg1"/>
                  </a:solidFill>
                </a:rPr>
                <a:t>Methods</a:t>
              </a:r>
            </a:p>
          </p:txBody>
        </p:sp>
        <p:sp>
          <p:nvSpPr>
            <p:cNvPr id="22" name="TextBox 21">
              <a:extLst>
                <a:ext uri="{FF2B5EF4-FFF2-40B4-BE49-F238E27FC236}">
                  <a16:creationId xmlns:a16="http://schemas.microsoft.com/office/drawing/2014/main" id="{F5D3AA27-061B-43FC-8BFC-8AD6C1793715}"/>
                </a:ext>
              </a:extLst>
            </p:cNvPr>
            <p:cNvSpPr txBox="1"/>
            <p:nvPr/>
          </p:nvSpPr>
          <p:spPr>
            <a:xfrm>
              <a:off x="227803" y="4967903"/>
              <a:ext cx="13358212" cy="11849398"/>
            </a:xfrm>
            <a:prstGeom prst="rect">
              <a:avLst/>
            </a:prstGeom>
            <a:noFill/>
            <a:ln>
              <a:noFill/>
            </a:ln>
          </p:spPr>
          <p:txBody>
            <a:bodyPr wrap="square" lIns="180000" rIns="180000" rtlCol="0">
              <a:spAutoFit/>
            </a:bodyPr>
            <a:lstStyle/>
            <a:p>
              <a:pPr algn="just"/>
              <a:endParaRPr lang="en-AU" sz="4400" dirty="0"/>
            </a:p>
            <a:p>
              <a:pPr algn="just"/>
              <a:r>
                <a:rPr lang="en-AU" sz="4000" dirty="0"/>
                <a:t>The </a:t>
              </a:r>
              <a:r>
                <a:rPr lang="en-AU" sz="4000" b="1" dirty="0"/>
                <a:t>SYMBIOME</a:t>
              </a:r>
              <a:r>
                <a:rPr lang="en-AU" sz="4000" dirty="0"/>
                <a:t> longitudinal cohort study (</a:t>
              </a:r>
              <a:r>
                <a:rPr lang="en-AU" sz="4000" b="1" dirty="0" err="1"/>
                <a:t>SY</a:t>
              </a:r>
              <a:r>
                <a:rPr lang="en-AU" sz="4000" dirty="0" err="1"/>
                <a:t>stematic</a:t>
              </a:r>
              <a:r>
                <a:rPr lang="en-AU" sz="4000" dirty="0"/>
                <a:t> </a:t>
              </a:r>
              <a:r>
                <a:rPr lang="en-AU" sz="4000" b="1" dirty="0"/>
                <a:t>M</a:t>
              </a:r>
              <a:r>
                <a:rPr lang="en-AU" sz="4000" dirty="0"/>
                <a:t>erging of </a:t>
              </a:r>
              <a:r>
                <a:rPr lang="en-AU" sz="4000" b="1" dirty="0" err="1"/>
                <a:t>BIO</a:t>
              </a:r>
              <a:r>
                <a:rPr lang="en-AU" sz="4000" dirty="0" err="1"/>
                <a:t>logy</a:t>
              </a:r>
              <a:r>
                <a:rPr lang="en-AU" sz="4000" dirty="0"/>
                <a:t>, </a:t>
              </a:r>
              <a:r>
                <a:rPr lang="en-AU" sz="4000" b="1" dirty="0"/>
                <a:t>M</a:t>
              </a:r>
              <a:r>
                <a:rPr lang="en-AU" sz="4000" dirty="0"/>
                <a:t>ental health, and </a:t>
              </a:r>
              <a:r>
                <a:rPr lang="en-AU" sz="4000" b="1" dirty="0"/>
                <a:t>E</a:t>
              </a:r>
              <a:r>
                <a:rPr lang="en-AU" sz="4000" dirty="0"/>
                <a:t>nvironment) was a collaborative observational study in Canada and the United States in which adults &gt;18 years were recruited from urgent or emergency care centres after acute MSK trauma, provided rich biopsychosocial data, and were followed for 12 months to map baseline data onto recovery trajectories. Data included demographics (age, sex, region of injury), biological (blood, saliva, hair, stool), psychological (post-trauma distress, depression, pain and disability), and social (socioeconomic status, gender roles, prior life stress). To measure distress, we developed the Traumatic Injuries Distress Scale (TIDS)</a:t>
              </a:r>
              <a:r>
                <a:rPr lang="en-AU" sz="4000" baseline="30000" dirty="0"/>
                <a:t>1</a:t>
              </a:r>
              <a:r>
                <a:rPr lang="en-AU" sz="4000" dirty="0"/>
                <a:t> a brief 12-item patient-reported screening tool that can predict poor outcomes regardless of the region of bodily injury.</a:t>
              </a:r>
            </a:p>
            <a:p>
              <a:pPr algn="just"/>
              <a:r>
                <a:rPr lang="en-AU" sz="4000" dirty="0"/>
                <a:t>All variables have since been assayed and evaluated for hundreds of data points on each participant.</a:t>
              </a:r>
            </a:p>
            <a:p>
              <a:pPr algn="just"/>
              <a:endParaRPr lang="en-AU" sz="4000" dirty="0"/>
            </a:p>
          </p:txBody>
        </p:sp>
      </p:grpSp>
      <p:grpSp>
        <p:nvGrpSpPr>
          <p:cNvPr id="23" name="Group 22">
            <a:extLst>
              <a:ext uri="{FF2B5EF4-FFF2-40B4-BE49-F238E27FC236}">
                <a16:creationId xmlns:a16="http://schemas.microsoft.com/office/drawing/2014/main" id="{C53B466B-10F0-4FBC-B3F9-C13A209BB29E}"/>
              </a:ext>
            </a:extLst>
          </p:cNvPr>
          <p:cNvGrpSpPr/>
          <p:nvPr/>
        </p:nvGrpSpPr>
        <p:grpSpPr>
          <a:xfrm>
            <a:off x="14405023" y="4659899"/>
            <a:ext cx="14041664" cy="24329587"/>
            <a:chOff x="279983" y="4801247"/>
            <a:chExt cx="13535581" cy="21625737"/>
          </a:xfrm>
        </p:grpSpPr>
        <p:sp>
          <p:nvSpPr>
            <p:cNvPr id="24" name="TextBox 23">
              <a:extLst>
                <a:ext uri="{FF2B5EF4-FFF2-40B4-BE49-F238E27FC236}">
                  <a16:creationId xmlns:a16="http://schemas.microsoft.com/office/drawing/2014/main" id="{0B36C594-204C-4492-B49F-16B61961D2BA}"/>
                </a:ext>
              </a:extLst>
            </p:cNvPr>
            <p:cNvSpPr txBox="1"/>
            <p:nvPr/>
          </p:nvSpPr>
          <p:spPr>
            <a:xfrm>
              <a:off x="281587" y="4801247"/>
              <a:ext cx="13533977" cy="685216"/>
            </a:xfrm>
            <a:prstGeom prst="rect">
              <a:avLst/>
            </a:prstGeom>
            <a:solidFill>
              <a:srgbClr val="E64626"/>
            </a:solidFill>
            <a:ln>
              <a:noFill/>
            </a:ln>
          </p:spPr>
          <p:txBody>
            <a:bodyPr wrap="square" rtlCol="0">
              <a:spAutoFit/>
            </a:bodyPr>
            <a:lstStyle/>
            <a:p>
              <a:r>
                <a:rPr lang="en-AU" sz="4400" b="1" dirty="0">
                  <a:solidFill>
                    <a:schemeClr val="bg1"/>
                  </a:solidFill>
                </a:rPr>
                <a:t>Results</a:t>
              </a:r>
            </a:p>
          </p:txBody>
        </p:sp>
        <p:sp>
          <p:nvSpPr>
            <p:cNvPr id="25" name="TextBox 24">
              <a:extLst>
                <a:ext uri="{FF2B5EF4-FFF2-40B4-BE49-F238E27FC236}">
                  <a16:creationId xmlns:a16="http://schemas.microsoft.com/office/drawing/2014/main" id="{EDCF886D-B971-4517-8B75-EA5ED279EA55}"/>
                </a:ext>
              </a:extLst>
            </p:cNvPr>
            <p:cNvSpPr txBox="1"/>
            <p:nvPr/>
          </p:nvSpPr>
          <p:spPr>
            <a:xfrm>
              <a:off x="279983" y="4814792"/>
              <a:ext cx="13533977" cy="21612192"/>
            </a:xfrm>
            <a:prstGeom prst="rect">
              <a:avLst/>
            </a:prstGeom>
            <a:noFill/>
            <a:ln>
              <a:noFill/>
            </a:ln>
          </p:spPr>
          <p:txBody>
            <a:bodyPr wrap="square" lIns="180000" rIns="180000" rtlCol="0">
              <a:spAutoFit/>
            </a:bodyPr>
            <a:lstStyle/>
            <a:p>
              <a:pPr algn="just"/>
              <a:endParaRPr lang="en-AU" sz="4400" dirty="0"/>
            </a:p>
            <a:p>
              <a:pPr algn="just">
                <a:spcAft>
                  <a:spcPts val="1200"/>
                </a:spcAft>
              </a:pPr>
              <a:r>
                <a:rPr lang="en-AU" sz="4000" dirty="0"/>
                <a:t>To date, data from the </a:t>
              </a:r>
              <a:r>
                <a:rPr lang="en-AU" sz="4000" b="1" dirty="0"/>
                <a:t>SYMBIOME</a:t>
              </a:r>
              <a:r>
                <a:rPr lang="en-AU" sz="4000" dirty="0"/>
                <a:t> study (N = 235) have resulted in new findings describing recovery trajectories, and predictors thereof, in so far 7 peer-reviewed publications with several more under review or preparation. Several findings include:</a:t>
              </a:r>
            </a:p>
            <a:p>
              <a:pPr algn="just">
                <a:spcAft>
                  <a:spcPts val="1200"/>
                </a:spcAft>
              </a:pPr>
              <a:r>
                <a:rPr lang="en-AU" sz="4000" dirty="0"/>
                <a:t>Derivation of a 3-trajectory model (</a:t>
              </a:r>
              <a:r>
                <a:rPr lang="en-AU" sz="4000" b="1" dirty="0"/>
                <a:t>Fig. 1</a:t>
              </a:r>
              <a:r>
                <a:rPr lang="en-AU" sz="4000" dirty="0"/>
                <a:t>) for recovery regardless of body region injured: a rapid recovery group (</a:t>
              </a:r>
              <a:r>
                <a:rPr lang="en-AU" sz="4000" b="1" dirty="0">
                  <a:solidFill>
                    <a:srgbClr val="92D050"/>
                  </a:solidFill>
                </a:rPr>
                <a:t>recovered</a:t>
              </a:r>
              <a:r>
                <a:rPr lang="en-AU" sz="4000" dirty="0"/>
                <a:t>) (34.9%), another (</a:t>
              </a:r>
              <a:r>
                <a:rPr lang="en-AU" sz="4000" b="1" dirty="0">
                  <a:solidFill>
                    <a:schemeClr val="accent5">
                      <a:lumMod val="60000"/>
                      <a:lumOff val="40000"/>
                    </a:schemeClr>
                  </a:solidFill>
                </a:rPr>
                <a:t>mild</a:t>
              </a:r>
              <a:r>
                <a:rPr lang="en-AU" sz="4000" dirty="0"/>
                <a:t>) with higher baseline and delayed recovery (19.2%), and a third (</a:t>
              </a:r>
              <a:r>
                <a:rPr lang="en-AU" sz="4000" b="1" dirty="0">
                  <a:solidFill>
                    <a:schemeClr val="accent1"/>
                  </a:solidFill>
                </a:rPr>
                <a:t>severe</a:t>
              </a:r>
              <a:r>
                <a:rPr lang="en-AU" sz="4000" dirty="0"/>
                <a:t>) with persistently high disability / chronic pain (45.9%). </a:t>
              </a:r>
            </a:p>
            <a:p>
              <a:pPr algn="just">
                <a:spcAft>
                  <a:spcPts val="1200"/>
                </a:spcAft>
              </a:pPr>
              <a:r>
                <a:rPr lang="en-AU" sz="4000" dirty="0"/>
                <a:t>The TIDS was able to significantly discriminate between future trajectories with ≥76% accuracy (&gt;90% accuracy for identifying the rapid recovery group from the other two). </a:t>
              </a:r>
            </a:p>
            <a:p>
              <a:pPr algn="just">
                <a:spcAft>
                  <a:spcPts val="1200"/>
                </a:spcAft>
              </a:pPr>
              <a:r>
                <a:rPr lang="en-AU" sz="4000" dirty="0"/>
                <a:t>Identification of at least 29 potentially meaningful biomarker-by-prior status interaction effects in explaining significant variance in acute pain scores. A latent profile analysis (LPA) of 8 plasma markers (chosen for their prior associations with pain or stress) revealed a 3-cluster solution that fit the data. The smallest class, representing 18.9% of the sample, was defined by high [BDNF] and [TGFβ1] for which pain scores were </a:t>
              </a:r>
              <a:r>
                <a:rPr lang="en-AU" sz="4000"/>
                <a:t>significantly higher </a:t>
              </a:r>
              <a:r>
                <a:rPr lang="en-AU" sz="4000" dirty="0"/>
                <a:t>compared to the other two classes (‘average’ and ‘low’ marker groups).</a:t>
              </a:r>
            </a:p>
            <a:p>
              <a:pPr algn="just">
                <a:spcAft>
                  <a:spcPts val="1200"/>
                </a:spcAft>
              </a:pPr>
              <a:r>
                <a:rPr lang="en-AU" sz="4000" dirty="0"/>
                <a:t>Derivation of cut scores and prognostic accuracy for two new prognostic self-report tools. Those reporting greater childhood adversities appraised the recent trauma as more threatening (via the Brief Illness Perceptions Questionnaire</a:t>
              </a:r>
              <a:r>
                <a:rPr lang="en-AU" sz="4000" baseline="30000" dirty="0"/>
                <a:t>2</a:t>
              </a:r>
              <a:r>
                <a:rPr lang="en-AU" sz="4000" dirty="0"/>
                <a:t>), and reported higher functional interference. Further, the association between threat appraisal and interference was partially mediated by post-traumatic distress, measured by the TIDS. This model explained 57.1% of variance in interference scores. Additionally, the pathway between childhood adversity and threat appraisal was significant only in males but not females.</a:t>
              </a:r>
            </a:p>
            <a:p>
              <a:pPr algn="just"/>
              <a:r>
                <a:rPr lang="en-AU" sz="4000" dirty="0"/>
                <a:t>The association between pre-trauma life stressors and post-trauma acute pain severity was mediated by the effect of life stress on disturbed sleep and disturbed sleep on pain.</a:t>
              </a:r>
            </a:p>
            <a:p>
              <a:pPr algn="just"/>
              <a:endParaRPr lang="en-AU" sz="4000" dirty="0"/>
            </a:p>
          </p:txBody>
        </p:sp>
      </p:grpSp>
      <p:grpSp>
        <p:nvGrpSpPr>
          <p:cNvPr id="29" name="Group 28">
            <a:extLst>
              <a:ext uri="{FF2B5EF4-FFF2-40B4-BE49-F238E27FC236}">
                <a16:creationId xmlns:a16="http://schemas.microsoft.com/office/drawing/2014/main" id="{3AC2D463-4345-46CA-BA8A-51A498D2A5E6}"/>
              </a:ext>
            </a:extLst>
          </p:cNvPr>
          <p:cNvGrpSpPr/>
          <p:nvPr/>
        </p:nvGrpSpPr>
        <p:grpSpPr>
          <a:xfrm>
            <a:off x="28570596" y="20429356"/>
            <a:ext cx="14040000" cy="6924973"/>
            <a:chOff x="281588" y="4801247"/>
            <a:chExt cx="13358212" cy="6924973"/>
          </a:xfrm>
        </p:grpSpPr>
        <p:sp>
          <p:nvSpPr>
            <p:cNvPr id="30" name="TextBox 29">
              <a:extLst>
                <a:ext uri="{FF2B5EF4-FFF2-40B4-BE49-F238E27FC236}">
                  <a16:creationId xmlns:a16="http://schemas.microsoft.com/office/drawing/2014/main" id="{6757A3C0-5790-4A5E-9C83-23C518111603}"/>
                </a:ext>
              </a:extLst>
            </p:cNvPr>
            <p:cNvSpPr txBox="1"/>
            <p:nvPr/>
          </p:nvSpPr>
          <p:spPr>
            <a:xfrm>
              <a:off x="281588" y="4801247"/>
              <a:ext cx="13358212" cy="769441"/>
            </a:xfrm>
            <a:prstGeom prst="rect">
              <a:avLst/>
            </a:prstGeom>
            <a:solidFill>
              <a:srgbClr val="E64626"/>
            </a:solidFill>
            <a:ln>
              <a:noFill/>
            </a:ln>
          </p:spPr>
          <p:txBody>
            <a:bodyPr wrap="square" rtlCol="0">
              <a:spAutoFit/>
            </a:bodyPr>
            <a:lstStyle/>
            <a:p>
              <a:r>
                <a:rPr lang="en-AU" sz="4400" b="1" dirty="0">
                  <a:solidFill>
                    <a:schemeClr val="bg1"/>
                  </a:solidFill>
                </a:rPr>
                <a:t>Conclusions</a:t>
              </a:r>
            </a:p>
          </p:txBody>
        </p:sp>
        <p:sp>
          <p:nvSpPr>
            <p:cNvPr id="31" name="TextBox 30">
              <a:extLst>
                <a:ext uri="{FF2B5EF4-FFF2-40B4-BE49-F238E27FC236}">
                  <a16:creationId xmlns:a16="http://schemas.microsoft.com/office/drawing/2014/main" id="{01DEF27D-2E07-4075-9019-9C1F1936871E}"/>
                </a:ext>
              </a:extLst>
            </p:cNvPr>
            <p:cNvSpPr txBox="1"/>
            <p:nvPr/>
          </p:nvSpPr>
          <p:spPr>
            <a:xfrm>
              <a:off x="281588" y="4801247"/>
              <a:ext cx="13358212" cy="6924973"/>
            </a:xfrm>
            <a:prstGeom prst="rect">
              <a:avLst/>
            </a:prstGeom>
            <a:noFill/>
            <a:ln>
              <a:noFill/>
            </a:ln>
          </p:spPr>
          <p:txBody>
            <a:bodyPr wrap="square" lIns="180000" rIns="180000" rtlCol="0">
              <a:spAutoFit/>
            </a:bodyPr>
            <a:lstStyle/>
            <a:p>
              <a:pPr algn="just"/>
              <a:endParaRPr lang="en-AU" sz="4400" dirty="0"/>
            </a:p>
            <a:p>
              <a:pPr algn="just"/>
              <a:r>
                <a:rPr lang="en-AU" sz="4000" dirty="0"/>
                <a:t>No person encounters MSK trauma in a vacuum, rather new research must integrate data from across the breadth of human experience to build and test models that will provide more meaningful and accurate estimations of recovery outcomes and identify personalised targets for risk mitigation where necessary. Larger samples and big data-based analytics are the next logical step. Here we propose </a:t>
              </a:r>
              <a:r>
                <a:rPr lang="en-AU" sz="4000" b="1" dirty="0" err="1">
                  <a:solidFill>
                    <a:srgbClr val="E64626"/>
                  </a:solidFill>
                </a:rPr>
                <a:t>SYdBIOME</a:t>
              </a:r>
              <a:r>
                <a:rPr lang="en-AU" sz="4000" dirty="0"/>
                <a:t>, a multidisciplinary and multi-institutional collaborative expansion of the </a:t>
              </a:r>
              <a:r>
                <a:rPr lang="en-AU" sz="4000" b="1" dirty="0"/>
                <a:t>SYMBIOME</a:t>
              </a:r>
              <a:r>
                <a:rPr lang="en-AU" sz="4000" dirty="0"/>
                <a:t>, based in Australia.</a:t>
              </a:r>
            </a:p>
          </p:txBody>
        </p:sp>
      </p:grpSp>
      <p:grpSp>
        <p:nvGrpSpPr>
          <p:cNvPr id="32" name="Group 31">
            <a:extLst>
              <a:ext uri="{FF2B5EF4-FFF2-40B4-BE49-F238E27FC236}">
                <a16:creationId xmlns:a16="http://schemas.microsoft.com/office/drawing/2014/main" id="{4D489E6B-1907-4037-860E-41D4479DD7DE}"/>
              </a:ext>
            </a:extLst>
          </p:cNvPr>
          <p:cNvGrpSpPr/>
          <p:nvPr/>
        </p:nvGrpSpPr>
        <p:grpSpPr>
          <a:xfrm>
            <a:off x="28570596" y="27588313"/>
            <a:ext cx="14040000" cy="2349361"/>
            <a:chOff x="281588" y="4801246"/>
            <a:chExt cx="13358212" cy="2349361"/>
          </a:xfrm>
        </p:grpSpPr>
        <p:sp>
          <p:nvSpPr>
            <p:cNvPr id="33" name="TextBox 32">
              <a:extLst>
                <a:ext uri="{FF2B5EF4-FFF2-40B4-BE49-F238E27FC236}">
                  <a16:creationId xmlns:a16="http://schemas.microsoft.com/office/drawing/2014/main" id="{73ACADFA-5E71-44D2-9EEA-98F556DD51C9}"/>
                </a:ext>
              </a:extLst>
            </p:cNvPr>
            <p:cNvSpPr txBox="1"/>
            <p:nvPr/>
          </p:nvSpPr>
          <p:spPr>
            <a:xfrm>
              <a:off x="281588" y="4801247"/>
              <a:ext cx="13358212" cy="769441"/>
            </a:xfrm>
            <a:prstGeom prst="rect">
              <a:avLst/>
            </a:prstGeom>
            <a:solidFill>
              <a:srgbClr val="E64626"/>
            </a:solidFill>
            <a:ln>
              <a:noFill/>
            </a:ln>
          </p:spPr>
          <p:txBody>
            <a:bodyPr wrap="square" rtlCol="0">
              <a:spAutoFit/>
            </a:bodyPr>
            <a:lstStyle/>
            <a:p>
              <a:r>
                <a:rPr lang="en-AU" sz="4400" b="1" dirty="0">
                  <a:solidFill>
                    <a:schemeClr val="bg1"/>
                  </a:solidFill>
                </a:rPr>
                <a:t>References</a:t>
              </a:r>
            </a:p>
          </p:txBody>
        </p:sp>
        <p:sp>
          <p:nvSpPr>
            <p:cNvPr id="34" name="TextBox 33">
              <a:extLst>
                <a:ext uri="{FF2B5EF4-FFF2-40B4-BE49-F238E27FC236}">
                  <a16:creationId xmlns:a16="http://schemas.microsoft.com/office/drawing/2014/main" id="{B08F715B-49B0-40FD-B519-E79359B9760E}"/>
                </a:ext>
              </a:extLst>
            </p:cNvPr>
            <p:cNvSpPr txBox="1"/>
            <p:nvPr/>
          </p:nvSpPr>
          <p:spPr>
            <a:xfrm>
              <a:off x="281588" y="4801246"/>
              <a:ext cx="13358212" cy="2349361"/>
            </a:xfrm>
            <a:prstGeom prst="rect">
              <a:avLst/>
            </a:prstGeom>
            <a:noFill/>
            <a:ln>
              <a:noFill/>
            </a:ln>
          </p:spPr>
          <p:txBody>
            <a:bodyPr wrap="square" rtlCol="0">
              <a:spAutoFit/>
            </a:bodyPr>
            <a:lstStyle/>
            <a:p>
              <a:endParaRPr lang="en-AU" sz="4000" dirty="0"/>
            </a:p>
            <a:p>
              <a:endParaRPr lang="en-AU" sz="4000" baseline="30000" dirty="0">
                <a:highlight>
                  <a:srgbClr val="FFFF00"/>
                </a:highlight>
              </a:endParaRPr>
            </a:p>
            <a:p>
              <a:r>
                <a:rPr lang="en-AU" sz="4000" baseline="30000" dirty="0"/>
                <a:t>1 </a:t>
              </a:r>
              <a:r>
                <a:rPr lang="en-AU" sz="4000" dirty="0"/>
                <a:t>Walton et al. JOSPT. 2016 46(10):920-928  </a:t>
              </a:r>
            </a:p>
            <a:p>
              <a:r>
                <a:rPr lang="en-AU" sz="4000" baseline="30000" dirty="0"/>
                <a:t>2</a:t>
              </a:r>
              <a:r>
                <a:rPr lang="en-AU" sz="4000" dirty="0"/>
                <a:t> Broadbent et al., J </a:t>
              </a:r>
              <a:r>
                <a:rPr lang="en-AU" sz="4000" dirty="0" err="1"/>
                <a:t>Psychosom</a:t>
              </a:r>
              <a:r>
                <a:rPr lang="en-AU" sz="4000" dirty="0"/>
                <a:t> Res. 2006 Jun;60(6):631-7</a:t>
              </a:r>
            </a:p>
          </p:txBody>
        </p:sp>
      </p:grpSp>
      <p:grpSp>
        <p:nvGrpSpPr>
          <p:cNvPr id="36" name="Group 35">
            <a:extLst>
              <a:ext uri="{FF2B5EF4-FFF2-40B4-BE49-F238E27FC236}">
                <a16:creationId xmlns:a16="http://schemas.microsoft.com/office/drawing/2014/main" id="{4B46F361-E5AE-4096-ACDE-4BB7A8579121}"/>
              </a:ext>
            </a:extLst>
          </p:cNvPr>
          <p:cNvGrpSpPr/>
          <p:nvPr/>
        </p:nvGrpSpPr>
        <p:grpSpPr>
          <a:xfrm>
            <a:off x="149312" y="11113584"/>
            <a:ext cx="14040000" cy="3970318"/>
            <a:chOff x="281588" y="4801247"/>
            <a:chExt cx="13358212" cy="3970318"/>
          </a:xfrm>
        </p:grpSpPr>
        <p:sp>
          <p:nvSpPr>
            <p:cNvPr id="37" name="TextBox 36">
              <a:extLst>
                <a:ext uri="{FF2B5EF4-FFF2-40B4-BE49-F238E27FC236}">
                  <a16:creationId xmlns:a16="http://schemas.microsoft.com/office/drawing/2014/main" id="{9A5A41A8-5719-4335-A2AC-5A394F908530}"/>
                </a:ext>
              </a:extLst>
            </p:cNvPr>
            <p:cNvSpPr txBox="1"/>
            <p:nvPr/>
          </p:nvSpPr>
          <p:spPr>
            <a:xfrm>
              <a:off x="281588" y="4801247"/>
              <a:ext cx="13358212" cy="769441"/>
            </a:xfrm>
            <a:prstGeom prst="rect">
              <a:avLst/>
            </a:prstGeom>
            <a:solidFill>
              <a:srgbClr val="E64626"/>
            </a:solidFill>
            <a:ln>
              <a:noFill/>
            </a:ln>
          </p:spPr>
          <p:txBody>
            <a:bodyPr wrap="square" rtlCol="0">
              <a:spAutoFit/>
            </a:bodyPr>
            <a:lstStyle/>
            <a:p>
              <a:r>
                <a:rPr lang="en-AU" sz="4400" b="1" dirty="0">
                  <a:solidFill>
                    <a:schemeClr val="bg1"/>
                  </a:solidFill>
                </a:rPr>
                <a:t>Aim</a:t>
              </a:r>
            </a:p>
          </p:txBody>
        </p:sp>
        <p:sp>
          <p:nvSpPr>
            <p:cNvPr id="38" name="TextBox 37">
              <a:extLst>
                <a:ext uri="{FF2B5EF4-FFF2-40B4-BE49-F238E27FC236}">
                  <a16:creationId xmlns:a16="http://schemas.microsoft.com/office/drawing/2014/main" id="{B0E41371-E49C-4080-8978-2243504A26FB}"/>
                </a:ext>
              </a:extLst>
            </p:cNvPr>
            <p:cNvSpPr txBox="1"/>
            <p:nvPr/>
          </p:nvSpPr>
          <p:spPr>
            <a:xfrm>
              <a:off x="281588" y="4801247"/>
              <a:ext cx="13358212" cy="3970318"/>
            </a:xfrm>
            <a:prstGeom prst="rect">
              <a:avLst/>
            </a:prstGeom>
            <a:noFill/>
            <a:ln>
              <a:noFill/>
            </a:ln>
          </p:spPr>
          <p:txBody>
            <a:bodyPr wrap="square" lIns="180000" rIns="180000" rtlCol="0">
              <a:spAutoFit/>
            </a:bodyPr>
            <a:lstStyle/>
            <a:p>
              <a:pPr algn="just"/>
              <a:endParaRPr lang="en-AU" sz="4400" dirty="0"/>
            </a:p>
            <a:p>
              <a:pPr algn="just"/>
              <a:r>
                <a:rPr lang="en-AU" sz="4400" dirty="0"/>
                <a:t>We aim to: </a:t>
              </a:r>
            </a:p>
            <a:p>
              <a:pPr algn="just"/>
              <a:r>
                <a:rPr lang="en-AU" sz="4400" dirty="0"/>
                <a:t>1)  </a:t>
              </a:r>
              <a:r>
                <a:rPr lang="en-AU" sz="4000" dirty="0"/>
                <a:t>Identify and validate trajectories of recovery after trauma.</a:t>
              </a:r>
            </a:p>
            <a:p>
              <a:pPr algn="just"/>
              <a:r>
                <a:rPr lang="en-AU" sz="4000" dirty="0"/>
                <a:t>2) Develop data-driven biological and social prognostic phenotypes and use those to explore integrated models of pain and recovery. </a:t>
              </a:r>
            </a:p>
          </p:txBody>
        </p:sp>
      </p:grpSp>
      <p:sp>
        <p:nvSpPr>
          <p:cNvPr id="40" name="TextBox 39">
            <a:extLst>
              <a:ext uri="{FF2B5EF4-FFF2-40B4-BE49-F238E27FC236}">
                <a16:creationId xmlns:a16="http://schemas.microsoft.com/office/drawing/2014/main" id="{9DE50225-D6BE-4E10-A9EA-76B85F00656D}"/>
              </a:ext>
            </a:extLst>
          </p:cNvPr>
          <p:cNvSpPr txBox="1"/>
          <p:nvPr/>
        </p:nvSpPr>
        <p:spPr>
          <a:xfrm>
            <a:off x="39986530" y="8439865"/>
            <a:ext cx="2015227" cy="707886"/>
          </a:xfrm>
          <a:prstGeom prst="rect">
            <a:avLst/>
          </a:prstGeom>
          <a:noFill/>
        </p:spPr>
        <p:txBody>
          <a:bodyPr wrap="square" rtlCol="0">
            <a:spAutoFit/>
          </a:bodyPr>
          <a:lstStyle/>
          <a:p>
            <a:r>
              <a:rPr lang="en-US" sz="4000" b="1" dirty="0">
                <a:solidFill>
                  <a:schemeClr val="accent1"/>
                </a:solidFill>
              </a:rPr>
              <a:t>severe</a:t>
            </a:r>
          </a:p>
        </p:txBody>
      </p:sp>
      <p:sp>
        <p:nvSpPr>
          <p:cNvPr id="41" name="TextBox 40">
            <a:extLst>
              <a:ext uri="{FF2B5EF4-FFF2-40B4-BE49-F238E27FC236}">
                <a16:creationId xmlns:a16="http://schemas.microsoft.com/office/drawing/2014/main" id="{A853D7E6-B253-43ED-AA59-29BC831F00D3}"/>
              </a:ext>
            </a:extLst>
          </p:cNvPr>
          <p:cNvSpPr txBox="1"/>
          <p:nvPr/>
        </p:nvSpPr>
        <p:spPr>
          <a:xfrm>
            <a:off x="39988442" y="10974852"/>
            <a:ext cx="1239442" cy="707886"/>
          </a:xfrm>
          <a:prstGeom prst="rect">
            <a:avLst/>
          </a:prstGeom>
          <a:noFill/>
        </p:spPr>
        <p:txBody>
          <a:bodyPr wrap="none" rtlCol="0">
            <a:spAutoFit/>
          </a:bodyPr>
          <a:lstStyle/>
          <a:p>
            <a:r>
              <a:rPr lang="en-US" sz="4000" b="1" dirty="0">
                <a:solidFill>
                  <a:schemeClr val="accent5">
                    <a:lumMod val="60000"/>
                    <a:lumOff val="40000"/>
                  </a:schemeClr>
                </a:solidFill>
              </a:rPr>
              <a:t>mild</a:t>
            </a:r>
            <a:endParaRPr lang="en-US" sz="4400" b="1" dirty="0">
              <a:solidFill>
                <a:schemeClr val="accent5">
                  <a:lumMod val="60000"/>
                  <a:lumOff val="40000"/>
                </a:schemeClr>
              </a:solidFill>
            </a:endParaRPr>
          </a:p>
        </p:txBody>
      </p:sp>
      <p:sp>
        <p:nvSpPr>
          <p:cNvPr id="42" name="TextBox 41">
            <a:extLst>
              <a:ext uri="{FF2B5EF4-FFF2-40B4-BE49-F238E27FC236}">
                <a16:creationId xmlns:a16="http://schemas.microsoft.com/office/drawing/2014/main" id="{DF262E7A-9746-4245-A262-1D1338B68BD1}"/>
              </a:ext>
            </a:extLst>
          </p:cNvPr>
          <p:cNvSpPr txBox="1"/>
          <p:nvPr/>
        </p:nvSpPr>
        <p:spPr>
          <a:xfrm>
            <a:off x="34968787" y="11525439"/>
            <a:ext cx="2637260" cy="707886"/>
          </a:xfrm>
          <a:prstGeom prst="rect">
            <a:avLst/>
          </a:prstGeom>
          <a:noFill/>
        </p:spPr>
        <p:txBody>
          <a:bodyPr wrap="none" rtlCol="0">
            <a:spAutoFit/>
          </a:bodyPr>
          <a:lstStyle/>
          <a:p>
            <a:r>
              <a:rPr lang="en-US" sz="4000" b="1" dirty="0">
                <a:solidFill>
                  <a:srgbClr val="92D050"/>
                </a:solidFill>
              </a:rPr>
              <a:t>recovered</a:t>
            </a:r>
            <a:endParaRPr lang="en-US" sz="1400" b="1" dirty="0">
              <a:solidFill>
                <a:srgbClr val="92D050"/>
              </a:solidFill>
            </a:endParaRPr>
          </a:p>
        </p:txBody>
      </p:sp>
      <p:sp>
        <p:nvSpPr>
          <p:cNvPr id="43" name="TextBox 42">
            <a:extLst>
              <a:ext uri="{FF2B5EF4-FFF2-40B4-BE49-F238E27FC236}">
                <a16:creationId xmlns:a16="http://schemas.microsoft.com/office/drawing/2014/main" id="{9408E718-92C8-489B-AAD3-B32A5ED5F93D}"/>
              </a:ext>
            </a:extLst>
          </p:cNvPr>
          <p:cNvSpPr txBox="1"/>
          <p:nvPr/>
        </p:nvSpPr>
        <p:spPr>
          <a:xfrm rot="16200000">
            <a:off x="26713368" y="9122199"/>
            <a:ext cx="4580100" cy="523220"/>
          </a:xfrm>
          <a:prstGeom prst="rect">
            <a:avLst/>
          </a:prstGeom>
          <a:noFill/>
        </p:spPr>
        <p:txBody>
          <a:bodyPr wrap="none" rtlCol="0">
            <a:spAutoFit/>
          </a:bodyPr>
          <a:lstStyle/>
          <a:p>
            <a:r>
              <a:rPr lang="en-US" sz="2800" b="1" dirty="0"/>
              <a:t>% Functional Interference</a:t>
            </a:r>
          </a:p>
        </p:txBody>
      </p:sp>
      <p:sp>
        <p:nvSpPr>
          <p:cNvPr id="44" name="TextBox 43">
            <a:extLst>
              <a:ext uri="{FF2B5EF4-FFF2-40B4-BE49-F238E27FC236}">
                <a16:creationId xmlns:a16="http://schemas.microsoft.com/office/drawing/2014/main" id="{0FF86EC1-0E8F-40F5-9BE7-A2EC88C26A71}"/>
              </a:ext>
            </a:extLst>
          </p:cNvPr>
          <p:cNvSpPr txBox="1"/>
          <p:nvPr/>
        </p:nvSpPr>
        <p:spPr>
          <a:xfrm>
            <a:off x="34002693" y="12837133"/>
            <a:ext cx="3414653" cy="523220"/>
          </a:xfrm>
          <a:prstGeom prst="rect">
            <a:avLst/>
          </a:prstGeom>
          <a:noFill/>
        </p:spPr>
        <p:txBody>
          <a:bodyPr wrap="none" rtlCol="0">
            <a:spAutoFit/>
          </a:bodyPr>
          <a:lstStyle/>
          <a:p>
            <a:r>
              <a:rPr lang="en-US" sz="2800" b="1" dirty="0"/>
              <a:t>Weeks since injury</a:t>
            </a:r>
            <a:endParaRPr lang="en-US" sz="1000" b="1" dirty="0"/>
          </a:p>
        </p:txBody>
      </p:sp>
      <p:pic>
        <p:nvPicPr>
          <p:cNvPr id="45" name="Picture 44" descr="Text&#10;&#10;Description automatically generated">
            <a:extLst>
              <a:ext uri="{FF2B5EF4-FFF2-40B4-BE49-F238E27FC236}">
                <a16:creationId xmlns:a16="http://schemas.microsoft.com/office/drawing/2014/main" id="{EE17DBBB-EB17-4550-859D-31DD261E92E0}"/>
              </a:ext>
            </a:extLst>
          </p:cNvPr>
          <p:cNvPicPr>
            <a:picLocks noChangeAspect="1"/>
          </p:cNvPicPr>
          <p:nvPr/>
        </p:nvPicPr>
        <p:blipFill>
          <a:blip r:embed="rId4"/>
          <a:stretch>
            <a:fillRect/>
          </a:stretch>
        </p:blipFill>
        <p:spPr>
          <a:xfrm>
            <a:off x="855674" y="2712130"/>
            <a:ext cx="3020368" cy="1459844"/>
          </a:xfrm>
          <a:prstGeom prst="rect">
            <a:avLst/>
          </a:prstGeom>
          <a:noFill/>
        </p:spPr>
      </p:pic>
      <p:pic>
        <p:nvPicPr>
          <p:cNvPr id="46" name="Picture 45">
            <a:extLst>
              <a:ext uri="{FF2B5EF4-FFF2-40B4-BE49-F238E27FC236}">
                <a16:creationId xmlns:a16="http://schemas.microsoft.com/office/drawing/2014/main" id="{C4D76E3A-07B8-40E5-82E9-5C0C94EB05F4}"/>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36639911" y="2555862"/>
            <a:ext cx="5079588" cy="1425571"/>
          </a:xfrm>
          <a:prstGeom prst="rect">
            <a:avLst/>
          </a:prstGeom>
          <a:noFill/>
        </p:spPr>
      </p:pic>
      <p:sp>
        <p:nvSpPr>
          <p:cNvPr id="80" name="TextBox 79">
            <a:extLst>
              <a:ext uri="{FF2B5EF4-FFF2-40B4-BE49-F238E27FC236}">
                <a16:creationId xmlns:a16="http://schemas.microsoft.com/office/drawing/2014/main" id="{A0863084-2AB9-4037-A6CE-410EA6CF538E}"/>
              </a:ext>
            </a:extLst>
          </p:cNvPr>
          <p:cNvSpPr txBox="1"/>
          <p:nvPr/>
        </p:nvSpPr>
        <p:spPr>
          <a:xfrm>
            <a:off x="28741807" y="13316292"/>
            <a:ext cx="13453943" cy="954107"/>
          </a:xfrm>
          <a:prstGeom prst="rect">
            <a:avLst/>
          </a:prstGeom>
          <a:noFill/>
        </p:spPr>
        <p:txBody>
          <a:bodyPr wrap="square" rtlCol="0">
            <a:spAutoFit/>
          </a:bodyPr>
          <a:lstStyle/>
          <a:p>
            <a:r>
              <a:rPr lang="en-US" sz="2800" i="1" dirty="0"/>
              <a:t>Fig. 1: </a:t>
            </a:r>
            <a:r>
              <a:rPr lang="en-AU" sz="2800" i="1" dirty="0"/>
              <a:t>Recovery trajectories found with latent growth curve analysis of a mixed sample of n = 235 participants.</a:t>
            </a:r>
            <a:endParaRPr lang="en-US" sz="1000" i="1" dirty="0"/>
          </a:p>
        </p:txBody>
      </p:sp>
      <p:sp>
        <p:nvSpPr>
          <p:cNvPr id="87" name="Title Placeholder 1">
            <a:extLst>
              <a:ext uri="{FF2B5EF4-FFF2-40B4-BE49-F238E27FC236}">
                <a16:creationId xmlns:a16="http://schemas.microsoft.com/office/drawing/2014/main" id="{B4FA70F1-E138-4449-9CC3-DBBCB1F53388}"/>
              </a:ext>
            </a:extLst>
          </p:cNvPr>
          <p:cNvSpPr txBox="1">
            <a:spLocks/>
          </p:cNvSpPr>
          <p:nvPr/>
        </p:nvSpPr>
        <p:spPr>
          <a:xfrm>
            <a:off x="3470798" y="2393524"/>
            <a:ext cx="33169113" cy="1941928"/>
          </a:xfrm>
          <a:prstGeom prst="rect">
            <a:avLst/>
          </a:prstGeom>
        </p:spPr>
        <p:txBody>
          <a:bodyPr lIns="972000" tIns="213576" rIns="427153" bIns="213576" anchor="t">
            <a:prstTxWarp prst="textNoShape">
              <a:avLst/>
            </a:prstTxWarp>
            <a:normAutofit/>
          </a:bodyPr>
          <a:lstStyle/>
          <a:p>
            <a:pPr lvl="0" defTabSz="2085884" fontAlgn="auto">
              <a:spcAft>
                <a:spcPts val="0"/>
              </a:spcAft>
              <a:defRPr/>
            </a:pPr>
            <a:r>
              <a:rPr lang="en-AU" sz="4800" dirty="0">
                <a:latin typeface="Arial"/>
                <a:cs typeface="Arial"/>
              </a:rPr>
              <a:t>James M Elliott, Andrew Baillie, Jade Barclay, Aaron Beach, Anna Boucher, Samantha </a:t>
            </a:r>
            <a:r>
              <a:rPr lang="en-AU" sz="4800" dirty="0" err="1">
                <a:latin typeface="Arial"/>
                <a:cs typeface="Arial"/>
              </a:rPr>
              <a:t>Jakimowicz</a:t>
            </a:r>
            <a:r>
              <a:rPr lang="en-AU" sz="4800" dirty="0">
                <a:latin typeface="Arial"/>
                <a:cs typeface="Arial"/>
              </a:rPr>
              <a:t>, John Magnussen, Paul  </a:t>
            </a:r>
            <a:r>
              <a:rPr lang="en-AU" sz="4800" dirty="0" err="1">
                <a:latin typeface="Arial"/>
                <a:cs typeface="Arial"/>
              </a:rPr>
              <a:t>M.Middleton</a:t>
            </a:r>
            <a:r>
              <a:rPr lang="en-AU" sz="4800" dirty="0">
                <a:latin typeface="Arial"/>
                <a:cs typeface="Arial"/>
              </a:rPr>
              <a:t>, Trudy </a:t>
            </a:r>
            <a:r>
              <a:rPr lang="en-AU" sz="4800" dirty="0" err="1">
                <a:latin typeface="Arial"/>
                <a:cs typeface="Arial"/>
              </a:rPr>
              <a:t>Rebbeck</a:t>
            </a:r>
            <a:r>
              <a:rPr lang="en-AU" sz="4800" dirty="0">
                <a:latin typeface="Arial"/>
                <a:cs typeface="Arial"/>
              </a:rPr>
              <a:t>, Rita </a:t>
            </a:r>
            <a:r>
              <a:rPr lang="en-AU" sz="4800" dirty="0" err="1">
                <a:latin typeface="Arial"/>
                <a:cs typeface="Arial"/>
              </a:rPr>
              <a:t>Shackel</a:t>
            </a:r>
            <a:r>
              <a:rPr lang="en-AU" sz="4800" dirty="0">
                <a:latin typeface="Arial"/>
                <a:cs typeface="Arial"/>
              </a:rPr>
              <a:t>, Debra Shirley, Leanne </a:t>
            </a:r>
            <a:r>
              <a:rPr lang="en-AU" sz="4800" dirty="0" err="1">
                <a:latin typeface="Arial"/>
                <a:cs typeface="Arial"/>
              </a:rPr>
              <a:t>Togher</a:t>
            </a:r>
            <a:r>
              <a:rPr lang="en-AU" sz="4800" dirty="0">
                <a:latin typeface="Arial"/>
                <a:cs typeface="Arial"/>
              </a:rPr>
              <a:t>, Dave Walton</a:t>
            </a:r>
          </a:p>
        </p:txBody>
      </p:sp>
      <p:pic>
        <p:nvPicPr>
          <p:cNvPr id="6" name="Picture 5" descr="Icon&#10;&#10;Description automatically generated">
            <a:extLst>
              <a:ext uri="{FF2B5EF4-FFF2-40B4-BE49-F238E27FC236}">
                <a16:creationId xmlns:a16="http://schemas.microsoft.com/office/drawing/2014/main" id="{AC0E8F71-62F2-3B4E-B855-3671718C267F}"/>
              </a:ext>
            </a:extLst>
          </p:cNvPr>
          <p:cNvPicPr>
            <a:picLocks noChangeAspect="1"/>
          </p:cNvPicPr>
          <p:nvPr/>
        </p:nvPicPr>
        <p:blipFill>
          <a:blip r:embed="rId6"/>
          <a:stretch>
            <a:fillRect/>
          </a:stretch>
        </p:blipFill>
        <p:spPr>
          <a:xfrm>
            <a:off x="622783" y="28030122"/>
            <a:ext cx="1790700" cy="1866900"/>
          </a:xfrm>
          <a:prstGeom prst="rect">
            <a:avLst/>
          </a:prstGeom>
        </p:spPr>
      </p:pic>
    </p:spTree>
  </p:cSld>
  <p:clrMapOvr>
    <a:masterClrMapping/>
  </p:clrMapOvr>
</p:sld>
</file>

<file path=ppt/theme/theme1.xml><?xml version="1.0" encoding="utf-8"?>
<a:theme xmlns:a="http://schemas.openxmlformats.org/drawingml/2006/main" name="Research-poster-template-landscape">
  <a:themeElements>
    <a:clrScheme name="USYD">
      <a:dk1>
        <a:sysClr val="windowText" lastClr="000000"/>
      </a:dk1>
      <a:lt1>
        <a:sysClr val="window" lastClr="FFFFFF"/>
      </a:lt1>
      <a:dk2>
        <a:srgbClr val="1F497D"/>
      </a:dk2>
      <a:lt2>
        <a:srgbClr val="EEECE1"/>
      </a:lt2>
      <a:accent1>
        <a:srgbClr val="CE1126"/>
      </a:accent1>
      <a:accent2>
        <a:srgbClr val="12416C"/>
      </a:accent2>
      <a:accent3>
        <a:srgbClr val="F9B72C"/>
      </a:accent3>
      <a:accent4>
        <a:srgbClr val="FBCD6B"/>
      </a:accent4>
      <a:accent5>
        <a:srgbClr val="006699"/>
      </a:accent5>
      <a:accent6>
        <a:srgbClr val="361D2F"/>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B650027AE11274C9ED4F993748EC785" ma:contentTypeVersion="10" ma:contentTypeDescription="Create a new document." ma:contentTypeScope="" ma:versionID="e5c841b64cc13c93ce567634e1406f34">
  <xsd:schema xmlns:xsd="http://www.w3.org/2001/XMLSchema" xmlns:xs="http://www.w3.org/2001/XMLSchema" xmlns:p="http://schemas.microsoft.com/office/2006/metadata/properties" xmlns:ns2="058a5795-1c48-4824-836e-14b9f584c22c" targetNamespace="http://schemas.microsoft.com/office/2006/metadata/properties" ma:root="true" ma:fieldsID="8b862532bf7d8f3d479f0f9eb16514c6" ns2:_="">
    <xsd:import namespace="058a5795-1c48-4824-836e-14b9f584c22c"/>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OCR" minOccurs="0"/>
                <xsd:element ref="ns2:MediaServiceDateTaken"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58a5795-1c48-4824-836e-14b9f584c22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BF1F2CB7-BDDA-4D62-9B03-811A47A787C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58a5795-1c48-4824-836e-14b9f584c22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F60114A-BBC9-4802-A56B-795C41DEFFE4}">
  <ds:schemaRefs>
    <ds:schemaRef ds:uri="http://schemas.microsoft.com/sharepoint/v3/contenttype/forms"/>
  </ds:schemaRefs>
</ds:datastoreItem>
</file>

<file path=customXml/itemProps3.xml><?xml version="1.0" encoding="utf-8"?>
<ds:datastoreItem xmlns:ds="http://schemas.openxmlformats.org/officeDocument/2006/customXml" ds:itemID="{34C7FF6A-2E2F-4493-9C68-002D27CEEC18}">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Research-poster-template-landscape030915</Template>
  <TotalTime>338</TotalTime>
  <Words>867</Words>
  <Application>Microsoft Macintosh PowerPoint</Application>
  <PresentationFormat>Custom</PresentationFormat>
  <Paragraphs>54</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Research-poster-template-landscape</vt:lpstr>
      <vt:lpstr>PowerPoint Presentation</vt:lpstr>
    </vt:vector>
  </TitlesOfParts>
  <Company>University of Sydney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Aaron Beach</dc:creator>
  <cp:lastModifiedBy>Jim Elliott</cp:lastModifiedBy>
  <cp:revision>11</cp:revision>
  <dcterms:created xsi:type="dcterms:W3CDTF">2021-05-12T23:35:57Z</dcterms:created>
  <dcterms:modified xsi:type="dcterms:W3CDTF">2021-05-14T04:30:23Z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0x0101004B650027AE11274C9ED4F993748EC785</vt:lpwstr>
  </property>
</Properties>
</file>